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9"/>
  </p:notesMasterIdLst>
  <p:sldIdLst>
    <p:sldId id="482" r:id="rId3"/>
    <p:sldId id="474" r:id="rId4"/>
    <p:sldId id="475" r:id="rId5"/>
    <p:sldId id="352" r:id="rId6"/>
    <p:sldId id="480" r:id="rId7"/>
    <p:sldId id="481" r:id="rId8"/>
  </p:sldIdLst>
  <p:sldSz cx="12190413" cy="6859588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82"/>
            <p14:sldId id="474"/>
            <p14:sldId id="475"/>
            <p14:sldId id="352"/>
            <p14:sldId id="48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1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600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6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2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1"/>
            <a:ext cx="9142810" cy="165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5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552"/>
            <a:ext cx="5157115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655"/>
            <a:ext cx="5157115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965"/>
            <a:ext cx="12190410" cy="40065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8390"/>
            <a:ext cx="12816409" cy="2011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19" y="4674707"/>
            <a:ext cx="12171942" cy="1621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" y="5357832"/>
            <a:ext cx="12208885" cy="15017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10" y="4255125"/>
            <a:ext cx="926491" cy="177246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28" y="4582209"/>
            <a:ext cx="824462" cy="1279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0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0413" cy="2471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4431"/>
            <a:ext cx="12816409" cy="2011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0" y="4674707"/>
            <a:ext cx="12171942" cy="162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17"/>
            <a:ext cx="12190413" cy="16522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79328" y="4582209"/>
            <a:ext cx="824462" cy="12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0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2" y="5572056"/>
            <a:ext cx="12816409" cy="114179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39" y="5317942"/>
            <a:ext cx="12171942" cy="1489718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1" y="6191217"/>
            <a:ext cx="12205100" cy="6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50140"/>
            <a:ext cx="12190413" cy="4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0413" cy="2471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5" y="-32960"/>
            <a:ext cx="3393549" cy="32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5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5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211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211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2025/4/5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3" y="705204"/>
            <a:ext cx="2661297" cy="891384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9323"/>
            <a:ext cx="12190410" cy="400512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975"/>
            <a:ext cx="12816408" cy="201044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638" y="1792298"/>
            <a:ext cx="8337150" cy="46686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621997" y="3787936"/>
            <a:ext cx="6870036" cy="1538458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914309"/>
            <a:r>
              <a:rPr lang="en-US" altLang="zh-CN" sz="48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CHỦ ĐỀ 2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6864" y="-31707"/>
            <a:ext cx="3393549" cy="3284628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1433"/>
            <a:ext cx="2751079" cy="1620609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624" y="3482027"/>
            <a:ext cx="1405096" cy="268710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385" y="4801340"/>
            <a:ext cx="2784027" cy="16206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8979" y="3331115"/>
            <a:ext cx="2176274" cy="337679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9130"/>
            <a:ext cx="12190413" cy="68612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2151"/>
            <a:ext cx="12190413" cy="56895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862"/>
            <a:ext cx="12190413" cy="3655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44720" y="2896079"/>
            <a:ext cx="7951419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/>
            <a:r>
              <a:rPr lang="en-US" altLang="zh-CN" sz="4266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4266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96441" y="181067"/>
            <a:ext cx="10630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914309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69818" y="1042729"/>
            <a:ext cx="32832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9921" y="436504"/>
            <a:ext cx="1658572" cy="1438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64" y="97933"/>
            <a:ext cx="11430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uynh, uych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8" name="Flowchart: Connector 7"/>
          <p:cNvSpPr/>
          <p:nvPr/>
        </p:nvSpPr>
        <p:spPr>
          <a:xfrm>
            <a:off x="1761699" y="1501990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985192" y="2742986"/>
            <a:ext cx="1407317" cy="12390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5298663" y="2742986"/>
            <a:ext cx="1518825" cy="123985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061771" y="1525390"/>
            <a:ext cx="1407317" cy="123985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553972" y="2742987"/>
            <a:ext cx="1664090" cy="1239853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361843" y="1437129"/>
            <a:ext cx="1407317" cy="123985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661914" y="1423130"/>
            <a:ext cx="1643785" cy="123985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30457" y="4135129"/>
            <a:ext cx="5561459" cy="272445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28" y="4266232"/>
            <a:ext cx="6103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uây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069804" y="4048043"/>
            <a:ext cx="5965677" cy="27171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3136" y="4201029"/>
            <a:ext cx="6601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uynh, uych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uyu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24116" y="4892624"/>
            <a:ext cx="4089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tuýp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09933" y="5375733"/>
            <a:ext cx="5503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quỳnh, huých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sp>
        <p:nvSpPr>
          <p:cNvPr id="22" name="Flowchart: Connector 21"/>
          <p:cNvSpPr/>
          <p:nvPr/>
        </p:nvSpPr>
        <p:spPr>
          <a:xfrm>
            <a:off x="141180" y="86809"/>
            <a:ext cx="463383" cy="5958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0" y="0"/>
            <a:ext cx="12190413" cy="6691085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6821715" y="1000618"/>
            <a:ext cx="2386729" cy="1683658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1093781">
            <a:off x="9320150" y="2891465"/>
            <a:ext cx="2281172" cy="14931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836229" y="2844801"/>
            <a:ext cx="2401244" cy="1538514"/>
          </a:xfrm>
          <a:prstGeom prst="triangle">
            <a:avLst>
              <a:gd name="adj" fmla="val 426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eparation 9"/>
          <p:cNvSpPr/>
          <p:nvPr/>
        </p:nvSpPr>
        <p:spPr>
          <a:xfrm>
            <a:off x="1404102" y="4775199"/>
            <a:ext cx="2452914" cy="1393371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685" y="4835964"/>
            <a:ext cx="10864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8753" r="58302" b="87449"/>
          <a:stretch/>
        </p:blipFill>
        <p:spPr>
          <a:xfrm>
            <a:off x="188685" y="99688"/>
            <a:ext cx="4986369" cy="72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438" b="51438" l="18947" r="86053">
                        <a14:foregroundMark x1="32632" y1="43500" x2="32632" y2="43500"/>
                        <a14:foregroundMark x1="28246" y1="43938" x2="28246" y2="43938"/>
                        <a14:foregroundMark x1="70000" y1="16438" x2="70000" y2="16438"/>
                        <a14:foregroundMark x1="61930" y1="14438" x2="61930" y2="14438"/>
                        <a14:foregroundMark x1="63947" y1="14688" x2="63947" y2="14688"/>
                        <a14:foregroundMark x1="58772" y1="13750" x2="58772" y2="13750"/>
                        <a14:foregroundMark x1="58772" y1="13750" x2="58772" y2="13750"/>
                        <a14:foregroundMark x1="52105" y1="13125" x2="52105" y2="13125"/>
                        <a14:foregroundMark x1="54737" y1="13563" x2="54737" y2="13563"/>
                        <a14:foregroundMark x1="53596" y1="13250" x2="53596" y2="13250"/>
                        <a14:foregroundMark x1="57719" y1="13750" x2="57719" y2="13750"/>
                        <a14:foregroundMark x1="60439" y1="14313" x2="60439" y2="14313"/>
                        <a14:foregroundMark x1="60439" y1="14313" x2="60439" y2="14313"/>
                        <a14:foregroundMark x1="60000" y1="13750" x2="60000" y2="13750"/>
                        <a14:foregroundMark x1="61316" y1="14125" x2="61316" y2="14125"/>
                        <a14:foregroundMark x1="62281" y1="14438" x2="62281" y2="14438"/>
                        <a14:foregroundMark x1="62807" y1="14813" x2="62807" y2="14813"/>
                        <a14:foregroundMark x1="64737" y1="14688" x2="64737" y2="14688"/>
                        <a14:foregroundMark x1="64737" y1="14688" x2="64737" y2="14688"/>
                        <a14:foregroundMark x1="23421" y1="28063" x2="23421" y2="28063"/>
                        <a14:foregroundMark x1="24386" y1="28875" x2="24386" y2="28875"/>
                        <a14:foregroundMark x1="23772" y1="26500" x2="23772" y2="26500"/>
                        <a14:foregroundMark x1="27982" y1="29063" x2="27982" y2="29063"/>
                        <a14:foregroundMark x1="38070" y1="27437" x2="38070" y2="27437"/>
                        <a14:foregroundMark x1="44386" y1="26313" x2="44386" y2="26313"/>
                        <a14:foregroundMark x1="46053" y1="43813" x2="46053" y2="43813"/>
                        <a14:foregroundMark x1="51754" y1="40063" x2="51754" y2="40063"/>
                        <a14:foregroundMark x1="48070" y1="42063" x2="48070" y2="42063"/>
                        <a14:foregroundMark x1="48070" y1="42063" x2="48070" y2="42063"/>
                        <a14:foregroundMark x1="74211" y1="35688" x2="74211" y2="35688"/>
                        <a14:foregroundMark x1="71140" y1="35688" x2="71140" y2="35688"/>
                        <a14:foregroundMark x1="81842" y1="35875" x2="81842" y2="35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13109" r="13854" b="49242"/>
          <a:stretch/>
        </p:blipFill>
        <p:spPr>
          <a:xfrm>
            <a:off x="5150984" y="463500"/>
            <a:ext cx="7039429" cy="489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7430" y="1926450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Mỗi người làm nghề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3566" y="1223529"/>
            <a:ext cx="8023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Gia đình em có mấy người? Gồm những ai?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7430" y="3206610"/>
            <a:ext cx="7098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của em đối với gia đình ntn?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7098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Tình cảm của em đối với gia </a:t>
            </a:r>
            <a:r>
              <a:rPr lang="pt-BR" sz="32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đình </a:t>
            </a:r>
            <a:r>
              <a:rPr lang="pt-BR" sz="32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ntn?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1467" y="213424"/>
            <a:ext cx="527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51091" y="191692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" y="3973005"/>
            <a:ext cx="2415594" cy="2009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09" y="3909531"/>
            <a:ext cx="3359258" cy="295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30" y="4099502"/>
            <a:ext cx="2614411" cy="21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45635" y="0"/>
            <a:ext cx="1214477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</TotalTime>
  <Words>169</Words>
  <Application>Microsoft Office PowerPoint</Application>
  <PresentationFormat>Custom</PresentationFormat>
  <Paragraphs>30</Paragraphs>
  <Slides>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等线 Light</vt:lpstr>
      <vt:lpstr>DFPOP1-W9</vt:lpstr>
      <vt:lpstr>宋体</vt:lpstr>
      <vt:lpstr>华康少女文字W5</vt:lpstr>
      <vt:lpstr>Arial</vt:lpstr>
      <vt:lpstr>Calibri</vt:lpstr>
      <vt:lpstr>Times New Roman</vt:lpstr>
      <vt:lpstr>第一PPT，www.1ppt.com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3257</cp:revision>
  <dcterms:created xsi:type="dcterms:W3CDTF">2015-12-01T09:06:39Z</dcterms:created>
  <dcterms:modified xsi:type="dcterms:W3CDTF">2025-04-05T07:27:12Z</dcterms:modified>
</cp:coreProperties>
</file>