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16"/>
  </p:notesMasterIdLst>
  <p:sldIdLst>
    <p:sldId id="286" r:id="rId3"/>
    <p:sldId id="280" r:id="rId4"/>
    <p:sldId id="260" r:id="rId5"/>
    <p:sldId id="261" r:id="rId6"/>
    <p:sldId id="262" r:id="rId7"/>
    <p:sldId id="264" r:id="rId8"/>
    <p:sldId id="267" r:id="rId9"/>
    <p:sldId id="269" r:id="rId10"/>
    <p:sldId id="271" r:id="rId11"/>
    <p:sldId id="273" r:id="rId12"/>
    <p:sldId id="274" r:id="rId13"/>
    <p:sldId id="282" r:id="rId14"/>
    <p:sldId id="285"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zYBDgZ+VawR1TAuVYrCP+2rCd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7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31"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59800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aseline="0"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41086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902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0289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9332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825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161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6541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2334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1335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8605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空白" type="blank">
  <p:cSld name="BLANK">
    <p:spTree>
      <p:nvGrpSpPr>
        <p:cNvPr id="1" name="Shape 21"/>
        <p:cNvGrpSpPr/>
        <p:nvPr/>
      </p:nvGrpSpPr>
      <p:grpSpPr>
        <a:xfrm>
          <a:off x="0" y="0"/>
          <a:ext cx="0" cy="0"/>
          <a:chOff x="0" y="0"/>
          <a:chExt cx="0" cy="0"/>
        </a:xfrm>
      </p:grpSpPr>
      <p:sp>
        <p:nvSpPr>
          <p:cNvPr id="22" name="Google Shape;22;p27"/>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23" name="Google Shape;23;p27"/>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sp>
        <p:nvSpPr>
          <p:cNvPr id="24" name="Google Shape;24;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27"/>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28" name="Google Shape;28;p27"/>
          <p:cNvPicPr preferRelativeResize="0"/>
          <p:nvPr/>
        </p:nvPicPr>
        <p:blipFill rotWithShape="1">
          <a:blip r:embed="rId4">
            <a:alphaModFix/>
          </a:blip>
          <a:srcRect/>
          <a:stretch/>
        </p:blipFill>
        <p:spPr>
          <a:xfrm>
            <a:off x="-1" y="3392537"/>
            <a:ext cx="9613558" cy="1508031"/>
          </a:xfrm>
          <a:prstGeom prst="rect">
            <a:avLst/>
          </a:prstGeom>
          <a:noFill/>
          <a:ln>
            <a:noFill/>
          </a:ln>
        </p:spPr>
      </p:pic>
      <p:pic>
        <p:nvPicPr>
          <p:cNvPr id="29" name="Google Shape;29;p27"/>
          <p:cNvPicPr preferRelativeResize="0"/>
          <p:nvPr/>
        </p:nvPicPr>
        <p:blipFill rotWithShape="1">
          <a:blip r:embed="rId5">
            <a:alphaModFix/>
          </a:blip>
          <a:srcRect l="1" r="152"/>
          <a:stretch/>
        </p:blipFill>
        <p:spPr>
          <a:xfrm>
            <a:off x="-12107" y="3505218"/>
            <a:ext cx="9130145" cy="1215615"/>
          </a:xfrm>
          <a:prstGeom prst="rect">
            <a:avLst/>
          </a:prstGeom>
          <a:noFill/>
          <a:ln>
            <a:noFill/>
          </a:ln>
        </p:spPr>
      </p:pic>
      <p:pic>
        <p:nvPicPr>
          <p:cNvPr id="30" name="Google Shape;30;p27"/>
          <p:cNvPicPr preferRelativeResize="0"/>
          <p:nvPr/>
        </p:nvPicPr>
        <p:blipFill rotWithShape="1">
          <a:blip r:embed="rId6">
            <a:alphaModFix/>
          </a:blip>
          <a:srcRect/>
          <a:stretch/>
        </p:blipFill>
        <p:spPr>
          <a:xfrm>
            <a:off x="0" y="3904583"/>
            <a:ext cx="9144000" cy="1238917"/>
          </a:xfrm>
          <a:prstGeom prst="rect">
            <a:avLst/>
          </a:prstGeom>
          <a:noFill/>
          <a:ln>
            <a:noFill/>
          </a:ln>
        </p:spPr>
      </p:pic>
      <p:pic>
        <p:nvPicPr>
          <p:cNvPr id="31" name="Google Shape;31;p27"/>
          <p:cNvPicPr preferRelativeResize="0"/>
          <p:nvPr/>
        </p:nvPicPr>
        <p:blipFill rotWithShape="1">
          <a:blip r:embed="rId7">
            <a:alphaModFix/>
          </a:blip>
          <a:srcRect r="45910"/>
          <a:stretch/>
        </p:blipFill>
        <p:spPr>
          <a:xfrm>
            <a:off x="8460597" y="3435861"/>
            <a:ext cx="618427" cy="9595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99"/>
        <p:cNvGrpSpPr/>
        <p:nvPr/>
      </p:nvGrpSpPr>
      <p:grpSpPr>
        <a:xfrm>
          <a:off x="0" y="0"/>
          <a:ext cx="0" cy="0"/>
          <a:chOff x="0" y="0"/>
          <a:chExt cx="0" cy="0"/>
        </a:xfrm>
      </p:grpSpPr>
      <p:sp>
        <p:nvSpPr>
          <p:cNvPr id="100" name="Google Shape;100;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7"/>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105"/>
        <p:cNvGrpSpPr/>
        <p:nvPr/>
      </p:nvGrpSpPr>
      <p:grpSpPr>
        <a:xfrm>
          <a:off x="0" y="0"/>
          <a:ext cx="0" cy="0"/>
          <a:chOff x="0" y="0"/>
          <a:chExt cx="0" cy="0"/>
        </a:xfrm>
      </p:grpSpPr>
      <p:sp>
        <p:nvSpPr>
          <p:cNvPr id="106" name="Google Shape;106;p3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8"/>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390970409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820434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370011826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90850659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142481623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384760675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extLst>
      <p:ext uri="{BB962C8B-B14F-4D97-AF65-F5344CB8AC3E}">
        <p14:creationId xmlns:p14="http://schemas.microsoft.com/office/powerpoint/2010/main" val="22999611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extLst>
      <p:ext uri="{BB962C8B-B14F-4D97-AF65-F5344CB8AC3E}">
        <p14:creationId xmlns:p14="http://schemas.microsoft.com/office/powerpoint/2010/main" val="208945313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
        <p:nvSpPr>
          <p:cNvPr id="33" name="Google Shape;33;p28"/>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34" name="Google Shape;34;p28"/>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35" name="Google Shape;35;p28"/>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36" name="Google Shape;36;p28"/>
          <p:cNvPicPr preferRelativeResize="0"/>
          <p:nvPr/>
        </p:nvPicPr>
        <p:blipFill rotWithShape="1">
          <a:blip r:embed="rId4">
            <a:alphaModFix/>
          </a:blip>
          <a:srcRect b="43227"/>
          <a:stretch/>
        </p:blipFill>
        <p:spPr>
          <a:xfrm>
            <a:off x="-13856" y="4178075"/>
            <a:ext cx="9613558" cy="856150"/>
          </a:xfrm>
          <a:prstGeom prst="rect">
            <a:avLst/>
          </a:prstGeom>
          <a:noFill/>
          <a:ln>
            <a:noFill/>
          </a:ln>
        </p:spPr>
      </p:pic>
      <p:pic>
        <p:nvPicPr>
          <p:cNvPr id="37" name="Google Shape;37;p28"/>
          <p:cNvPicPr preferRelativeResize="0"/>
          <p:nvPr/>
        </p:nvPicPr>
        <p:blipFill rotWithShape="1">
          <a:blip r:embed="rId5">
            <a:alphaModFix/>
          </a:blip>
          <a:srcRect l="1" r="152" b="8109"/>
          <a:stretch/>
        </p:blipFill>
        <p:spPr>
          <a:xfrm>
            <a:off x="7455" y="3987533"/>
            <a:ext cx="9130145" cy="1117030"/>
          </a:xfrm>
          <a:prstGeom prst="rect">
            <a:avLst/>
          </a:prstGeom>
          <a:noFill/>
          <a:ln>
            <a:noFill/>
          </a:ln>
        </p:spPr>
      </p:pic>
      <p:pic>
        <p:nvPicPr>
          <p:cNvPr id="38" name="Google Shape;38;p28"/>
          <p:cNvPicPr preferRelativeResize="0"/>
          <p:nvPr/>
        </p:nvPicPr>
        <p:blipFill rotWithShape="1">
          <a:blip r:embed="rId6">
            <a:alphaModFix/>
          </a:blip>
          <a:srcRect/>
          <a:stretch/>
        </p:blipFill>
        <p:spPr>
          <a:xfrm>
            <a:off x="-13856" y="4642338"/>
            <a:ext cx="9155017" cy="50116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cs"/>
            </a:endParaRPr>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5156915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0646010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57223295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111623098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329577339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39"/>
        <p:cNvGrpSpPr/>
        <p:nvPr/>
      </p:nvGrpSpPr>
      <p:grpSpPr>
        <a:xfrm>
          <a:off x="0" y="0"/>
          <a:ext cx="0" cy="0"/>
          <a:chOff x="0" y="0"/>
          <a:chExt cx="0" cy="0"/>
        </a:xfrm>
      </p:grpSpPr>
      <p:sp>
        <p:nvSpPr>
          <p:cNvPr id="40" name="Google Shape;40;p29"/>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1" name="Google Shape;41;p29"/>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42" name="Google Shape;42;p29"/>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2" name="Google Shape;52;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3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5" name="Google Shape;65;p3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3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3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71"/>
        <p:cNvGrpSpPr/>
        <p:nvPr/>
      </p:nvGrpSpPr>
      <p:grpSpPr>
        <a:xfrm>
          <a:off x="0" y="0"/>
          <a:ext cx="0" cy="0"/>
          <a:chOff x="0" y="0"/>
          <a:chExt cx="0" cy="0"/>
        </a:xfrm>
      </p:grpSpPr>
      <p:pic>
        <p:nvPicPr>
          <p:cNvPr id="72" name="Google Shape;72;p34"/>
          <p:cNvPicPr preferRelativeResize="0"/>
          <p:nvPr/>
        </p:nvPicPr>
        <p:blipFill rotWithShape="1">
          <a:blip r:embed="rId2">
            <a:alphaModFix/>
          </a:blip>
          <a:srcRect l="135" t="36970" r="-1"/>
          <a:stretch/>
        </p:blipFill>
        <p:spPr>
          <a:xfrm>
            <a:off x="1" y="1828800"/>
            <a:ext cx="9143998" cy="3004238"/>
          </a:xfrm>
          <a:prstGeom prst="rect">
            <a:avLst/>
          </a:prstGeom>
          <a:noFill/>
          <a:ln>
            <a:noFill/>
          </a:ln>
        </p:spPr>
      </p:pic>
      <p:pic>
        <p:nvPicPr>
          <p:cNvPr id="73" name="Google Shape;73;p34"/>
          <p:cNvPicPr preferRelativeResize="0"/>
          <p:nvPr/>
        </p:nvPicPr>
        <p:blipFill rotWithShape="1">
          <a:blip r:embed="rId3">
            <a:alphaModFix/>
          </a:blip>
          <a:srcRect/>
          <a:stretch/>
        </p:blipFill>
        <p:spPr>
          <a:xfrm>
            <a:off x="-1" y="3432997"/>
            <a:ext cx="9613558" cy="1508031"/>
          </a:xfrm>
          <a:prstGeom prst="rect">
            <a:avLst/>
          </a:prstGeom>
          <a:noFill/>
          <a:ln>
            <a:noFill/>
          </a:ln>
        </p:spPr>
      </p:pic>
      <p:pic>
        <p:nvPicPr>
          <p:cNvPr id="74" name="Google Shape;74;p34"/>
          <p:cNvPicPr preferRelativeResize="0"/>
          <p:nvPr/>
        </p:nvPicPr>
        <p:blipFill rotWithShape="1">
          <a:blip r:embed="rId4">
            <a:alphaModFix/>
          </a:blip>
          <a:srcRect l="1" r="152"/>
          <a:stretch/>
        </p:blipFill>
        <p:spPr>
          <a:xfrm>
            <a:off x="-93027" y="3505218"/>
            <a:ext cx="9130145" cy="1215615"/>
          </a:xfrm>
          <a:prstGeom prst="rect">
            <a:avLst/>
          </a:prstGeom>
          <a:noFill/>
          <a:ln>
            <a:noFill/>
          </a:ln>
        </p:spPr>
      </p:pic>
      <p:pic>
        <p:nvPicPr>
          <p:cNvPr id="75" name="Google Shape;75;p34"/>
          <p:cNvPicPr preferRelativeResize="0"/>
          <p:nvPr/>
        </p:nvPicPr>
        <p:blipFill rotWithShape="1">
          <a:blip r:embed="rId5">
            <a:alphaModFix/>
          </a:blip>
          <a:srcRect/>
          <a:stretch/>
        </p:blipFill>
        <p:spPr>
          <a:xfrm>
            <a:off x="-13856" y="4017444"/>
            <a:ext cx="9157856" cy="1126056"/>
          </a:xfrm>
          <a:prstGeom prst="rect">
            <a:avLst/>
          </a:prstGeom>
          <a:noFill/>
          <a:ln>
            <a:noFill/>
          </a:ln>
        </p:spPr>
      </p:pic>
      <p:grpSp>
        <p:nvGrpSpPr>
          <p:cNvPr id="76" name="Google Shape;76;p34"/>
          <p:cNvGrpSpPr/>
          <p:nvPr/>
        </p:nvGrpSpPr>
        <p:grpSpPr>
          <a:xfrm>
            <a:off x="175605" y="3190604"/>
            <a:ext cx="694959" cy="1329039"/>
            <a:chOff x="181346" y="1761375"/>
            <a:chExt cx="1517253" cy="2901593"/>
          </a:xfrm>
        </p:grpSpPr>
        <p:pic>
          <p:nvPicPr>
            <p:cNvPr id="77" name="Google Shape;77;p34"/>
            <p:cNvPicPr preferRelativeResize="0"/>
            <p:nvPr/>
          </p:nvPicPr>
          <p:blipFill rotWithShape="1">
            <a:blip r:embed="rId6">
              <a:alphaModFix/>
            </a:blip>
            <a:srcRect/>
            <a:stretch/>
          </p:blipFill>
          <p:spPr>
            <a:xfrm>
              <a:off x="622043" y="1761375"/>
              <a:ext cx="885486" cy="2901593"/>
            </a:xfrm>
            <a:prstGeom prst="rect">
              <a:avLst/>
            </a:prstGeom>
            <a:noFill/>
            <a:ln>
              <a:noFill/>
            </a:ln>
          </p:spPr>
        </p:pic>
        <p:pic>
          <p:nvPicPr>
            <p:cNvPr id="78" name="Google Shape;78;p34"/>
            <p:cNvPicPr preferRelativeResize="0"/>
            <p:nvPr/>
          </p:nvPicPr>
          <p:blipFill rotWithShape="1">
            <a:blip r:embed="rId7">
              <a:alphaModFix/>
            </a:blip>
            <a:srcRect/>
            <a:stretch/>
          </p:blipFill>
          <p:spPr>
            <a:xfrm>
              <a:off x="1186323" y="2638386"/>
              <a:ext cx="512276" cy="2024582"/>
            </a:xfrm>
            <a:prstGeom prst="rect">
              <a:avLst/>
            </a:prstGeom>
            <a:noFill/>
            <a:ln>
              <a:noFill/>
            </a:ln>
          </p:spPr>
        </p:pic>
        <p:pic>
          <p:nvPicPr>
            <p:cNvPr id="79" name="Google Shape;79;p34"/>
            <p:cNvPicPr preferRelativeResize="0"/>
            <p:nvPr/>
          </p:nvPicPr>
          <p:blipFill rotWithShape="1">
            <a:blip r:embed="rId8">
              <a:alphaModFix/>
            </a:blip>
            <a:srcRect/>
            <a:stretch/>
          </p:blipFill>
          <p:spPr>
            <a:xfrm>
              <a:off x="181346" y="2373835"/>
              <a:ext cx="711093" cy="2289133"/>
            </a:xfrm>
            <a:prstGeom prst="rect">
              <a:avLst/>
            </a:prstGeom>
            <a:noFill/>
            <a:ln>
              <a:noFill/>
            </a:ln>
          </p:spPr>
        </p:pic>
      </p:grpSp>
      <p:pic>
        <p:nvPicPr>
          <p:cNvPr id="80" name="Google Shape;80;p34"/>
          <p:cNvPicPr preferRelativeResize="0"/>
          <p:nvPr/>
        </p:nvPicPr>
        <p:blipFill rotWithShape="1">
          <a:blip r:embed="rId9">
            <a:alphaModFix/>
          </a:blip>
          <a:srcRect r="45910"/>
          <a:stretch/>
        </p:blipFill>
        <p:spPr>
          <a:xfrm>
            <a:off x="8460597" y="3435861"/>
            <a:ext cx="618427" cy="959575"/>
          </a:xfrm>
          <a:prstGeom prst="rect">
            <a:avLst/>
          </a:prstGeom>
          <a:noFill/>
          <a:ln>
            <a:noFill/>
          </a:ln>
        </p:spPr>
      </p:pic>
      <p:sp>
        <p:nvSpPr>
          <p:cNvPr id="81" name="Google Shape;81;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85"/>
        <p:cNvGrpSpPr/>
        <p:nvPr/>
      </p:nvGrpSpPr>
      <p:grpSpPr>
        <a:xfrm>
          <a:off x="0" y="0"/>
          <a:ext cx="0" cy="0"/>
          <a:chOff x="0" y="0"/>
          <a:chExt cx="0" cy="0"/>
        </a:xfrm>
      </p:grpSpPr>
      <p:sp>
        <p:nvSpPr>
          <p:cNvPr id="86" name="Google Shape;86;p3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8" name="Google Shape;88;p3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9" name="Google Shape;89;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6"/>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 name="Google Shape;95;p3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6" name="Google Shape;9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62E82ED4-375F-4F08-A54B-E5C986F28C77}" type="datetimeFigureOut">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l" defTabSz="685800" rtl="0" eaLnBrk="1" fontAlgn="auto" latinLnBrk="0" hangingPunct="1">
                <a:lnSpc>
                  <a:spcPct val="100000"/>
                </a:lnSpc>
                <a:spcBef>
                  <a:spcPts val="0"/>
                </a:spcBef>
                <a:spcAft>
                  <a:spcPts val="0"/>
                </a:spcAft>
                <a:buClrTx/>
                <a:buSzTx/>
                <a:buFontTx/>
                <a:buNone/>
                <a:tabLst/>
                <a:defRPr/>
              </a:pPr>
              <a:t>2025/4/5</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60BA53EF-2EDB-4BAB-8ED2-F5C230947283}" type="slidenum">
              <a:rPr kumimoji="0" lang="zh-CN" altLang="en-US" sz="900" b="0" i="0" u="none" strike="noStrike" kern="1200" cap="none" spc="0" normalizeH="0" baseline="0" noProof="0" smtClean="0">
                <a:ln>
                  <a:noFill/>
                </a:ln>
                <a:solidFill>
                  <a:prstClr val="black">
                    <a:tint val="75000"/>
                  </a:prstClr>
                </a:solidFill>
                <a:effectLst/>
                <a:uLnTx/>
                <a:uFillTx/>
                <a:latin typeface="DFPOP1-W9"/>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DFPOP1-W9"/>
              <a:cs typeface="+mn-cs"/>
            </a:endParaRPr>
          </a:p>
        </p:txBody>
      </p:sp>
    </p:spTree>
    <p:extLst>
      <p:ext uri="{BB962C8B-B14F-4D97-AF65-F5344CB8AC3E}">
        <p14:creationId xmlns:p14="http://schemas.microsoft.com/office/powerpoint/2010/main" val="224525451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1.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sp>
        <p:nvSpPr>
          <p:cNvPr id="26" name="任意多边形 25"/>
          <p:cNvSpPr/>
          <p:nvPr/>
        </p:nvSpPr>
        <p:spPr>
          <a:xfrm>
            <a:off x="1436915" y="1343468"/>
            <a:ext cx="6253677" cy="350192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96" name="文本框 95"/>
          <p:cNvSpPr txBox="1"/>
          <p:nvPr/>
        </p:nvSpPr>
        <p:spPr>
          <a:xfrm>
            <a:off x="1966754" y="2840391"/>
            <a:ext cx="5153198" cy="1153994"/>
          </a:xfrm>
          <a:prstGeom prst="rect">
            <a:avLst/>
          </a:prstGeom>
          <a:noFill/>
        </p:spPr>
        <p:txBody>
          <a:bodyPr wrap="none" rtlCol="0">
            <a:prstTxWarp prst="textDoubleWave1">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Bài</a:t>
            </a:r>
            <a:r>
              <a:rPr kumimoji="0" lang="en-US" altLang="zh-CN" sz="3600" b="1" i="0" u="none" strike="noStrike" kern="1200" cap="none" spc="0" normalizeH="0" baseline="0" noProof="0" dirty="0"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 1: TÔI</a:t>
            </a:r>
            <a:r>
              <a:rPr kumimoji="0" lang="en-US" altLang="zh-CN" sz="3600" b="1" i="0" u="none" strike="noStrike" kern="1200" cap="none" spc="0" normalizeH="0" noProof="0" dirty="0"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 ĐI HỌC</a:t>
            </a:r>
            <a:endParaRPr kumimoji="0" lang="zh-CN" altLang="en-US" sz="3600" b="1" i="0" u="none" strike="noStrike" kern="1200" cap="none" spc="0" normalizeH="0" baseline="0" noProof="0" dirty="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89" name="图片 88"/>
          <p:cNvPicPr>
            <a:picLocks noChangeAspect="1"/>
          </p:cNvPicPr>
          <p:nvPr/>
        </p:nvPicPr>
        <p:blipFill rotWithShape="1">
          <a:blip r:embed="rId6">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7">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7">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1"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25" name="矩形 8">
            <a:extLst>
              <a:ext uri="{FF2B5EF4-FFF2-40B4-BE49-F238E27FC236}">
                <a16:creationId xmlns:a16="http://schemas.microsoft.com/office/drawing/2014/main" id="{6F1162E0-5263-4568-95A7-97DE0AA56844}"/>
              </a:ext>
            </a:extLst>
          </p:cNvPr>
          <p:cNvSpPr/>
          <p:nvPr/>
        </p:nvSpPr>
        <p:spPr>
          <a:xfrm>
            <a:off x="1533739" y="2171411"/>
            <a:ext cx="5964341" cy="58477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4CA42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TIẾNG VIỆT</a:t>
            </a:r>
            <a:endParaRPr kumimoji="0" lang="zh-CN" altLang="en-US" sz="3200" b="1" i="0" u="none" strike="noStrike" kern="1200" cap="none" spc="0" normalizeH="0" baseline="0" noProof="0" dirty="0">
              <a:ln>
                <a:noFill/>
              </a:ln>
              <a:solidFill>
                <a:srgbClr val="4CA42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29" name="矩形 8">
            <a:extLst>
              <a:ext uri="{FF2B5EF4-FFF2-40B4-BE49-F238E27FC236}">
                <a16:creationId xmlns:a16="http://schemas.microsoft.com/office/drawing/2014/main" id="{6F1162E0-5263-4568-95A7-97DE0AA56844}"/>
              </a:ext>
            </a:extLst>
          </p:cNvPr>
          <p:cNvSpPr/>
          <p:nvPr/>
        </p:nvSpPr>
        <p:spPr>
          <a:xfrm>
            <a:off x="597408" y="134887"/>
            <a:ext cx="7973567" cy="64633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UBND QUẬN DƯƠNG KINH</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TRƯỜNG TIỂU HỌC ANH DŨNG</a:t>
            </a:r>
            <a:endParaRPr kumimoji="0" lang="zh-CN" alt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cxnSp>
        <p:nvCxnSpPr>
          <p:cNvPr id="4" name="Straight Connector 3"/>
          <p:cNvCxnSpPr/>
          <p:nvPr/>
        </p:nvCxnSpPr>
        <p:spPr>
          <a:xfrm>
            <a:off x="3352800" y="781218"/>
            <a:ext cx="2462784"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172294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506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1000" fill="hold"/>
                                        <p:tgtEl>
                                          <p:spTgt spid="89"/>
                                        </p:tgtEl>
                                        <p:attrNameLst>
                                          <p:attrName>ppt_x</p:attrName>
                                        </p:attrNameLst>
                                      </p:cBhvr>
                                      <p:tavLst>
                                        <p:tav tm="0">
                                          <p:val>
                                            <p:strVal val="1+#ppt_w/2"/>
                                          </p:val>
                                        </p:tav>
                                        <p:tav tm="100000">
                                          <p:val>
                                            <p:strVal val="#ppt_x"/>
                                          </p:val>
                                        </p:tav>
                                      </p:tavLst>
                                    </p:anim>
                                    <p:anim calcmode="lin" valueType="num">
                                      <p:cBhvr additive="base">
                                        <p:cTn id="8" dur="1000" fill="hold"/>
                                        <p:tgtEl>
                                          <p:spTgt spid="8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down)">
                                      <p:cBhvr>
                                        <p:cTn id="12" dur="500"/>
                                        <p:tgtEl>
                                          <p:spTgt spid="92"/>
                                        </p:tgtEl>
                                      </p:cBhvr>
                                    </p:animEffect>
                                  </p:childTnLst>
                                </p:cTn>
                              </p:par>
                              <p:par>
                                <p:cTn id="13" presetID="22" presetClass="entr" presetSubtype="4" fill="hold" grpId="0" nodeType="withEffect">
                                  <p:stCondLst>
                                    <p:cond delay="250"/>
                                  </p:stCondLst>
                                  <p:childTnLst>
                                    <p:set>
                                      <p:cBhvr>
                                        <p:cTn id="14" dur="1" fill="hold">
                                          <p:stCondLst>
                                            <p:cond delay="0"/>
                                          </p:stCondLst>
                                        </p:cTn>
                                        <p:tgtEl>
                                          <p:spTgt spid="111"/>
                                        </p:tgtEl>
                                        <p:attrNameLst>
                                          <p:attrName>style.visibility</p:attrName>
                                        </p:attrNameLst>
                                      </p:cBhvr>
                                      <p:to>
                                        <p:strVal val="visible"/>
                                      </p:to>
                                    </p:set>
                                    <p:animEffect transition="in" filter="wipe(down)">
                                      <p:cBhvr>
                                        <p:cTn id="15" dur="500"/>
                                        <p:tgtEl>
                                          <p:spTgt spid="111"/>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12"/>
                                        </p:tgtEl>
                                        <p:attrNameLst>
                                          <p:attrName>style.visibility</p:attrName>
                                        </p:attrNameLst>
                                      </p:cBhvr>
                                      <p:to>
                                        <p:strVal val="visible"/>
                                      </p:to>
                                    </p:set>
                                    <p:animEffect transition="in" filter="wipe(down)">
                                      <p:cBhvr>
                                        <p:cTn id="18" dur="500"/>
                                        <p:tgtEl>
                                          <p:spTgt spid="11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2"/>
                                        </p:tgtEl>
                                        <p:attrNameLst>
                                          <p:attrName>style.visibility</p:attrName>
                                        </p:attrNameLst>
                                      </p:cBhvr>
                                      <p:to>
                                        <p:strVal val="visible"/>
                                      </p:to>
                                    </p:set>
                                    <p:animEffect transition="in" filter="fade">
                                      <p:cBhvr>
                                        <p:cTn id="22" dur="1000"/>
                                        <p:tgtEl>
                                          <p:spTgt spid="82"/>
                                        </p:tgtEl>
                                      </p:cBhvr>
                                    </p:animEffect>
                                    <p:anim calcmode="lin" valueType="num">
                                      <p:cBhvr>
                                        <p:cTn id="23" dur="1000" fill="hold"/>
                                        <p:tgtEl>
                                          <p:spTgt spid="82"/>
                                        </p:tgtEl>
                                        <p:attrNameLst>
                                          <p:attrName>ppt_x</p:attrName>
                                        </p:attrNameLst>
                                      </p:cBhvr>
                                      <p:tavLst>
                                        <p:tav tm="0">
                                          <p:val>
                                            <p:strVal val="#ppt_x"/>
                                          </p:val>
                                        </p:tav>
                                        <p:tav tm="100000">
                                          <p:val>
                                            <p:strVal val="#ppt_x"/>
                                          </p:val>
                                        </p:tav>
                                      </p:tavLst>
                                    </p:anim>
                                    <p:anim calcmode="lin" valueType="num">
                                      <p:cBhvr>
                                        <p:cTn id="24" dur="1000" fill="hold"/>
                                        <p:tgtEl>
                                          <p:spTgt spid="82"/>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22" presetClass="entr" presetSubtype="8" fill="hold" nodeType="withEffect">
                                  <p:stCondLst>
                                    <p:cond delay="500"/>
                                  </p:stCondLst>
                                  <p:childTnLst>
                                    <p:set>
                                      <p:cBhvr>
                                        <p:cTn id="29" dur="1" fill="hold">
                                          <p:stCondLst>
                                            <p:cond delay="0"/>
                                          </p:stCondLst>
                                        </p:cTn>
                                        <p:tgtEl>
                                          <p:spTgt spid="80"/>
                                        </p:tgtEl>
                                        <p:attrNameLst>
                                          <p:attrName>style.visibility</p:attrName>
                                        </p:attrNameLst>
                                      </p:cBhvr>
                                      <p:to>
                                        <p:strVal val="visible"/>
                                      </p:to>
                                    </p:set>
                                    <p:animEffect transition="in" filter="wipe(left)">
                                      <p:cBhvr>
                                        <p:cTn id="30" dur="500"/>
                                        <p:tgtEl>
                                          <p:spTgt spid="80"/>
                                        </p:tgtEl>
                                      </p:cBhvr>
                                    </p:animEffect>
                                  </p:childTnLst>
                                </p:cTn>
                              </p:par>
                              <p:par>
                                <p:cTn id="31" presetID="22" presetClass="entr" presetSubtype="2" fill="hold" nodeType="withEffect">
                                  <p:stCondLst>
                                    <p:cond delay="500"/>
                                  </p:stCondLst>
                                  <p:childTnLst>
                                    <p:set>
                                      <p:cBhvr>
                                        <p:cTn id="32" dur="1" fill="hold">
                                          <p:stCondLst>
                                            <p:cond delay="0"/>
                                          </p:stCondLst>
                                        </p:cTn>
                                        <p:tgtEl>
                                          <p:spTgt spid="86"/>
                                        </p:tgtEl>
                                        <p:attrNameLst>
                                          <p:attrName>style.visibility</p:attrName>
                                        </p:attrNameLst>
                                      </p:cBhvr>
                                      <p:to>
                                        <p:strVal val="visible"/>
                                      </p:to>
                                    </p:set>
                                    <p:animEffect transition="in" filter="wipe(right)">
                                      <p:cBhvr>
                                        <p:cTn id="33" dur="500"/>
                                        <p:tgtEl>
                                          <p:spTgt spid="86"/>
                                        </p:tgtEl>
                                      </p:cBhvr>
                                    </p:animEffect>
                                  </p:childTnLst>
                                </p:cTn>
                              </p:par>
                              <p:par>
                                <p:cTn id="34" presetID="42" presetClass="entr" presetSubtype="0" fill="hold" nodeType="withEffect">
                                  <p:stCondLst>
                                    <p:cond delay="1000"/>
                                  </p:stCondLst>
                                  <p:childTnLst>
                                    <p:set>
                                      <p:cBhvr>
                                        <p:cTn id="35" dur="1" fill="hold">
                                          <p:stCondLst>
                                            <p:cond delay="0"/>
                                          </p:stCondLst>
                                        </p:cTn>
                                        <p:tgtEl>
                                          <p:spTgt spid="108"/>
                                        </p:tgtEl>
                                        <p:attrNameLst>
                                          <p:attrName>style.visibility</p:attrName>
                                        </p:attrNameLst>
                                      </p:cBhvr>
                                      <p:to>
                                        <p:strVal val="visible"/>
                                      </p:to>
                                    </p:set>
                                    <p:animEffect transition="in" filter="fade">
                                      <p:cBhvr>
                                        <p:cTn id="36" dur="1000"/>
                                        <p:tgtEl>
                                          <p:spTgt spid="108"/>
                                        </p:tgtEl>
                                      </p:cBhvr>
                                    </p:animEffect>
                                    <p:anim calcmode="lin" valueType="num">
                                      <p:cBhvr>
                                        <p:cTn id="37" dur="1000" fill="hold"/>
                                        <p:tgtEl>
                                          <p:spTgt spid="108"/>
                                        </p:tgtEl>
                                        <p:attrNameLst>
                                          <p:attrName>ppt_x</p:attrName>
                                        </p:attrNameLst>
                                      </p:cBhvr>
                                      <p:tavLst>
                                        <p:tav tm="0">
                                          <p:val>
                                            <p:strVal val="#ppt_x"/>
                                          </p:val>
                                        </p:tav>
                                        <p:tav tm="100000">
                                          <p:val>
                                            <p:strVal val="#ppt_x"/>
                                          </p:val>
                                        </p:tav>
                                      </p:tavLst>
                                    </p:anim>
                                    <p:anim calcmode="lin" valueType="num">
                                      <p:cBhvr>
                                        <p:cTn id="38" dur="1000" fill="hold"/>
                                        <p:tgtEl>
                                          <p:spTgt spid="10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100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par>
                                <p:cTn id="44" presetID="53" presetClass="entr" presetSubtype="528" fill="hold" nodeType="withEffect">
                                  <p:stCondLst>
                                    <p:cond delay="2000"/>
                                  </p:stCondLst>
                                  <p:childTnLst>
                                    <p:set>
                                      <p:cBhvr>
                                        <p:cTn id="45" dur="1" fill="hold">
                                          <p:stCondLst>
                                            <p:cond delay="0"/>
                                          </p:stCondLst>
                                        </p:cTn>
                                        <p:tgtEl>
                                          <p:spTgt spid="2"/>
                                        </p:tgtEl>
                                        <p:attrNameLst>
                                          <p:attrName>style.visibility</p:attrName>
                                        </p:attrNameLst>
                                      </p:cBhvr>
                                      <p:to>
                                        <p:strVal val="visible"/>
                                      </p:to>
                                    </p:set>
                                    <p:anim calcmode="lin" valueType="num">
                                      <p:cBhvr>
                                        <p:cTn id="46" dur="1250" fill="hold"/>
                                        <p:tgtEl>
                                          <p:spTgt spid="2"/>
                                        </p:tgtEl>
                                        <p:attrNameLst>
                                          <p:attrName>ppt_w</p:attrName>
                                        </p:attrNameLst>
                                      </p:cBhvr>
                                      <p:tavLst>
                                        <p:tav tm="0">
                                          <p:val>
                                            <p:fltVal val="0"/>
                                          </p:val>
                                        </p:tav>
                                        <p:tav tm="100000">
                                          <p:val>
                                            <p:strVal val="#ppt_w"/>
                                          </p:val>
                                        </p:tav>
                                      </p:tavLst>
                                    </p:anim>
                                    <p:anim calcmode="lin" valueType="num">
                                      <p:cBhvr>
                                        <p:cTn id="47" dur="1250" fill="hold"/>
                                        <p:tgtEl>
                                          <p:spTgt spid="2"/>
                                        </p:tgtEl>
                                        <p:attrNameLst>
                                          <p:attrName>ppt_h</p:attrName>
                                        </p:attrNameLst>
                                      </p:cBhvr>
                                      <p:tavLst>
                                        <p:tav tm="0">
                                          <p:val>
                                            <p:fltVal val="0"/>
                                          </p:val>
                                        </p:tav>
                                        <p:tav tm="100000">
                                          <p:val>
                                            <p:strVal val="#ppt_h"/>
                                          </p:val>
                                        </p:tav>
                                      </p:tavLst>
                                    </p:anim>
                                    <p:animEffect transition="in" filter="fade">
                                      <p:cBhvr>
                                        <p:cTn id="48" dur="1250"/>
                                        <p:tgtEl>
                                          <p:spTgt spid="2"/>
                                        </p:tgtEl>
                                      </p:cBhvr>
                                    </p:animEffect>
                                    <p:anim calcmode="lin" valueType="num">
                                      <p:cBhvr>
                                        <p:cTn id="49" dur="1250" fill="hold"/>
                                        <p:tgtEl>
                                          <p:spTgt spid="2"/>
                                        </p:tgtEl>
                                        <p:attrNameLst>
                                          <p:attrName>ppt_x</p:attrName>
                                        </p:attrNameLst>
                                      </p:cBhvr>
                                      <p:tavLst>
                                        <p:tav tm="0">
                                          <p:val>
                                            <p:fltVal val="0.5"/>
                                          </p:val>
                                        </p:tav>
                                        <p:tav tm="100000">
                                          <p:val>
                                            <p:strVal val="#ppt_x"/>
                                          </p:val>
                                        </p:tav>
                                      </p:tavLst>
                                    </p:anim>
                                    <p:anim calcmode="lin" valueType="num">
                                      <p:cBhvr>
                                        <p:cTn id="50" dur="1250" fill="hold"/>
                                        <p:tgtEl>
                                          <p:spTgt spid="2"/>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left)">
                                      <p:cBhvr>
                                        <p:cTn id="6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2" grpId="0" animBg="1"/>
      <p:bldP spid="111" grpId="0" animBg="1"/>
      <p:bldP spid="112" grpId="0" animBg="1"/>
      <p:bldP spid="25"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5" name="Google Shape;515;p18"/>
          <p:cNvSpPr/>
          <p:nvPr/>
        </p:nvSpPr>
        <p:spPr>
          <a:xfrm>
            <a:off x="638353" y="563304"/>
            <a:ext cx="251009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err="1">
                <a:solidFill>
                  <a:srgbClr val="4CA420"/>
                </a:solidFill>
                <a:latin typeface="Arial Rounded"/>
                <a:ea typeface="Arial Rounded"/>
                <a:cs typeface="Arial Rounded"/>
                <a:sym typeface="Arial Rounded"/>
              </a:rPr>
              <a:t>Nghe</a:t>
            </a:r>
            <a:r>
              <a:rPr lang="en-US" sz="3200" b="1" dirty="0">
                <a:solidFill>
                  <a:srgbClr val="4CA420"/>
                </a:solidFill>
                <a:latin typeface="Arial Rounded"/>
                <a:ea typeface="Arial Rounded"/>
                <a:cs typeface="Arial Rounded"/>
                <a:sym typeface="Arial Rounded"/>
              </a:rPr>
              <a:t> </a:t>
            </a:r>
            <a:r>
              <a:rPr lang="en-US" sz="3200" b="1" dirty="0" err="1">
                <a:solidFill>
                  <a:srgbClr val="4CA420"/>
                </a:solidFill>
                <a:latin typeface="Arial Rounded"/>
                <a:ea typeface="Arial Rounded"/>
                <a:cs typeface="Arial Rounded"/>
                <a:sym typeface="Arial Rounded"/>
              </a:rPr>
              <a:t>viết</a:t>
            </a:r>
            <a:endParaRPr sz="3200" b="1" dirty="0">
              <a:solidFill>
                <a:srgbClr val="4CA420"/>
              </a:solidFill>
              <a:latin typeface="Arial Rounded"/>
              <a:ea typeface="Arial Rounded"/>
              <a:cs typeface="Arial Rounded"/>
              <a:sym typeface="Arial Rounded"/>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2082" t="15779" r="19261" b="77483"/>
          <a:stretch/>
        </p:blipFill>
        <p:spPr>
          <a:xfrm>
            <a:off x="333555" y="1304217"/>
            <a:ext cx="8170106" cy="1235017"/>
          </a:xfrm>
          <a:prstGeom prst="rect">
            <a:avLst/>
          </a:prstGeom>
        </p:spPr>
      </p:pic>
      <p:sp>
        <p:nvSpPr>
          <p:cNvPr id="2" name="Minus 1"/>
          <p:cNvSpPr/>
          <p:nvPr/>
        </p:nvSpPr>
        <p:spPr>
          <a:xfrm flipH="1">
            <a:off x="4493543" y="1967026"/>
            <a:ext cx="1564801" cy="65965"/>
          </a:xfrm>
          <a:prstGeom prst="mathMinus">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Minus 4"/>
          <p:cNvSpPr/>
          <p:nvPr/>
        </p:nvSpPr>
        <p:spPr>
          <a:xfrm flipH="1">
            <a:off x="4122138" y="2434273"/>
            <a:ext cx="1293224" cy="65965"/>
          </a:xfrm>
          <a:prstGeom prst="mathMinus">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19"/>
          <p:cNvPicPr preferRelativeResize="0"/>
          <p:nvPr/>
        </p:nvPicPr>
        <p:blipFill rotWithShape="1">
          <a:blip r:embed="rId3">
            <a:alphaModFix/>
          </a:blip>
          <a:srcRect/>
          <a:stretch/>
        </p:blipFill>
        <p:spPr>
          <a:xfrm>
            <a:off x="2549491" y="546129"/>
            <a:ext cx="4045018" cy="405124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3"/>
                                        </p:tgtEl>
                                        <p:attrNameLst>
                                          <p:attrName>style.visibility</p:attrName>
                                        </p:attrNameLst>
                                      </p:cBhvr>
                                      <p:to>
                                        <p:strVal val="visible"/>
                                      </p:to>
                                    </p:set>
                                    <p:animEffect transition="in" filter="fade">
                                      <p:cBhvr>
                                        <p:cTn id="7" dur="5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8962" t="44444" r="6007" b="46901"/>
          <a:stretch/>
        </p:blipFill>
        <p:spPr>
          <a:xfrm>
            <a:off x="116965" y="112074"/>
            <a:ext cx="8973878" cy="1365827"/>
          </a:xfrm>
          <a:prstGeom prst="rect">
            <a:avLst/>
          </a:prstGeom>
        </p:spPr>
      </p:pic>
      <p:sp>
        <p:nvSpPr>
          <p:cNvPr id="3" name="TextBox 2"/>
          <p:cNvSpPr txBox="1"/>
          <p:nvPr/>
        </p:nvSpPr>
        <p:spPr>
          <a:xfrm>
            <a:off x="723015" y="1477901"/>
            <a:ext cx="6912018" cy="2062103"/>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ư</a:t>
            </a:r>
            <a:r>
              <a:rPr lang="en-US" sz="3200" b="1" smtClean="0">
                <a:latin typeface="Times New Roman" panose="02020603050405020304" pitchFamily="18" charset="0"/>
                <a:cs typeface="Times New Roman" panose="02020603050405020304" pitchFamily="18" charset="0"/>
              </a:rPr>
              <a:t>ơng: con </a:t>
            </a:r>
            <a:r>
              <a:rPr lang="en-US" sz="3200" b="1" dirty="0" err="1" smtClean="0">
                <a:latin typeface="Times New Roman" panose="02020603050405020304" pitchFamily="18" charset="0"/>
                <a:cs typeface="Times New Roman" panose="02020603050405020304" pitchFamily="18" charset="0"/>
              </a:rPr>
              <a:t>đường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nương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rẫy</a:t>
            </a:r>
            <a:r>
              <a:rPr lang="en-US" sz="3200" b="1" dirty="0" smtClean="0">
                <a:latin typeface="Times New Roman" panose="02020603050405020304" pitchFamily="18" charset="0"/>
                <a:cs typeface="Times New Roman" panose="02020603050405020304" pitchFamily="18" charset="0"/>
              </a:rPr>
              <a:t>, …..</a:t>
            </a:r>
          </a:p>
          <a:p>
            <a:r>
              <a:rPr lang="vi-VN" sz="3200" b="1">
                <a:latin typeface="Times New Roman" panose="02020603050405020304" pitchFamily="18" charset="0"/>
                <a:cs typeface="Times New Roman" panose="02020603050405020304" pitchFamily="18" charset="0"/>
              </a:rPr>
              <a:t>ư</a:t>
            </a:r>
            <a:r>
              <a:rPr lang="en-US" sz="3200" b="1" smtClean="0">
                <a:latin typeface="Times New Roman" panose="02020603050405020304" pitchFamily="18" charset="0"/>
                <a:cs typeface="Times New Roman" panose="02020603050405020304" pitchFamily="18" charset="0"/>
              </a:rPr>
              <a:t>ơn:   </a:t>
            </a:r>
            <a:r>
              <a:rPr lang="en-US" sz="3200" b="1" err="1">
                <a:latin typeface="Times New Roman" panose="02020603050405020304" pitchFamily="18" charset="0"/>
                <a:cs typeface="Times New Roman" panose="02020603050405020304" pitchFamily="18" charset="0"/>
              </a:rPr>
              <a:t>v</a:t>
            </a:r>
            <a:r>
              <a:rPr lang="en-US" sz="3200" b="1" smtClean="0">
                <a:latin typeface="Times New Roman" panose="02020603050405020304" pitchFamily="18" charset="0"/>
                <a:cs typeface="Times New Roman" panose="02020603050405020304" pitchFamily="18" charset="0"/>
              </a:rPr>
              <a:t>ươn  tay, </a:t>
            </a:r>
            <a:r>
              <a:rPr lang="en-US" sz="3200" b="1" dirty="0" smtClean="0">
                <a:latin typeface="Times New Roman" panose="02020603050405020304" pitchFamily="18" charset="0"/>
                <a:cs typeface="Times New Roman" panose="02020603050405020304" pitchFamily="18" charset="0"/>
              </a:rPr>
              <a:t>con  </a:t>
            </a:r>
            <a:r>
              <a:rPr lang="en-US" sz="3200" b="1" dirty="0" err="1" smtClean="0">
                <a:latin typeface="Times New Roman" panose="02020603050405020304" pitchFamily="18" charset="0"/>
                <a:cs typeface="Times New Roman" panose="02020603050405020304" pitchFamily="18" charset="0"/>
              </a:rPr>
              <a:t>lươn</a:t>
            </a:r>
            <a:r>
              <a:rPr lang="en-US" sz="3200" b="1" dirty="0" smtClean="0">
                <a:latin typeface="Times New Roman" panose="02020603050405020304" pitchFamily="18" charset="0"/>
                <a:cs typeface="Times New Roman" panose="02020603050405020304" pitchFamily="18" charset="0"/>
              </a:rPr>
              <a:t>,……</a:t>
            </a:r>
          </a:p>
          <a:p>
            <a:r>
              <a:rPr lang="vi-VN" sz="3200" b="1">
                <a:latin typeface="Times New Roman" panose="02020603050405020304" pitchFamily="18" charset="0"/>
                <a:cs typeface="Times New Roman" panose="02020603050405020304" pitchFamily="18" charset="0"/>
              </a:rPr>
              <a:t>ư</a:t>
            </a:r>
            <a:r>
              <a:rPr lang="en-US" sz="3200" b="1" smtClean="0">
                <a:latin typeface="Times New Roman" panose="02020603050405020304" pitchFamily="18" charset="0"/>
                <a:cs typeface="Times New Roman" panose="02020603050405020304" pitchFamily="18" charset="0"/>
              </a:rPr>
              <a:t>ơi:   </a:t>
            </a:r>
            <a:r>
              <a:rPr lang="en-US" sz="3200" b="1" dirty="0" err="1">
                <a:latin typeface="Times New Roman" panose="02020603050405020304" pitchFamily="18" charset="0"/>
                <a:cs typeface="Times New Roman" panose="02020603050405020304" pitchFamily="18" charset="0"/>
              </a:rPr>
              <a:t>v</a:t>
            </a:r>
            <a:r>
              <a:rPr lang="en-US" sz="3200" b="1" smtClean="0">
                <a:latin typeface="Times New Roman" panose="02020603050405020304" pitchFamily="18" charset="0"/>
                <a:cs typeface="Times New Roman" panose="02020603050405020304" pitchFamily="18" charset="0"/>
              </a:rPr>
              <a:t>ui </a:t>
            </a:r>
            <a:r>
              <a:rPr lang="en-US" sz="3200" b="1" dirty="0" err="1" smtClean="0">
                <a:latin typeface="Times New Roman" panose="02020603050405020304" pitchFamily="18" charset="0"/>
                <a:cs typeface="Times New Roman" panose="02020603050405020304" pitchFamily="18" charset="0"/>
              </a:rPr>
              <a:t>tươi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số</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mười</a:t>
            </a:r>
            <a:r>
              <a:rPr lang="en-US" sz="3200" b="1" dirty="0" smtClean="0">
                <a:latin typeface="Times New Roman" panose="02020603050405020304" pitchFamily="18" charset="0"/>
                <a:cs typeface="Times New Roman" panose="02020603050405020304" pitchFamily="18" charset="0"/>
              </a:rPr>
              <a:t>, …..</a:t>
            </a:r>
          </a:p>
          <a:p>
            <a:r>
              <a:rPr lang="vi-VN" sz="3200" b="1">
                <a:latin typeface="Times New Roman" panose="02020603050405020304" pitchFamily="18" charset="0"/>
                <a:cs typeface="Times New Roman" panose="02020603050405020304" pitchFamily="18" charset="0"/>
              </a:rPr>
              <a:t>ư</a:t>
            </a:r>
            <a:r>
              <a:rPr lang="en-US" sz="3200" b="1" smtClean="0">
                <a:latin typeface="Times New Roman" panose="02020603050405020304" pitchFamily="18" charset="0"/>
                <a:cs typeface="Times New Roman" panose="02020603050405020304" pitchFamily="18" charset="0"/>
              </a:rPr>
              <a:t>ơu:   </a:t>
            </a:r>
            <a:r>
              <a:rPr lang="en-US" sz="3200" b="1">
                <a:latin typeface="Times New Roman" panose="02020603050405020304" pitchFamily="18" charset="0"/>
                <a:cs typeface="Times New Roman" panose="02020603050405020304" pitchFamily="18" charset="0"/>
              </a:rPr>
              <a:t>c</a:t>
            </a:r>
            <a:r>
              <a:rPr lang="en-US" sz="3200" b="1" smtClean="0">
                <a:latin typeface="Times New Roman" panose="02020603050405020304" pitchFamily="18" charset="0"/>
                <a:cs typeface="Times New Roman" panose="02020603050405020304" pitchFamily="18" charset="0"/>
              </a:rPr>
              <a:t>on </a:t>
            </a:r>
            <a:r>
              <a:rPr lang="en-US" sz="3200" b="1" dirty="0" err="1" smtClean="0">
                <a:latin typeface="Times New Roman" panose="02020603050405020304" pitchFamily="18" charset="0"/>
                <a:cs typeface="Times New Roman" panose="02020603050405020304" pitchFamily="18" charset="0"/>
              </a:rPr>
              <a:t>hươu</a:t>
            </a:r>
            <a:r>
              <a:rPr lang="en-US" sz="3200" b="1" dirty="0" smtClean="0">
                <a:latin typeface="Times New Roman" panose="02020603050405020304" pitchFamily="18" charset="0"/>
                <a:cs typeface="Times New Roman" panose="02020603050405020304" pitchFamily="18" charset="0"/>
              </a:rPr>
              <a:t>, con </a:t>
            </a:r>
            <a:r>
              <a:rPr lang="en-US" sz="3200" b="1" dirty="0" err="1" smtClean="0">
                <a:latin typeface="Times New Roman" panose="02020603050405020304" pitchFamily="18" charset="0"/>
                <a:cs typeface="Times New Roman" panose="02020603050405020304" pitchFamily="18" charset="0"/>
              </a:rPr>
              <a:t>khướu</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93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007" t="51930" r="9290" b="8071"/>
          <a:stretch/>
        </p:blipFill>
        <p:spPr>
          <a:xfrm>
            <a:off x="1" y="52978"/>
            <a:ext cx="9247908" cy="5090522"/>
          </a:xfrm>
          <a:prstGeom prst="rect">
            <a:avLst/>
          </a:prstGeom>
        </p:spPr>
      </p:pic>
    </p:spTree>
    <p:extLst>
      <p:ext uri="{BB962C8B-B14F-4D97-AF65-F5344CB8AC3E}">
        <p14:creationId xmlns:p14="http://schemas.microsoft.com/office/powerpoint/2010/main" val="26024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3758913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5" name="Google Shape;235;p5"/>
          <p:cNvPicPr preferRelativeResize="0"/>
          <p:nvPr/>
        </p:nvPicPr>
        <p:blipFill rotWithShape="1">
          <a:blip r:embed="rId3">
            <a:alphaModFix/>
          </a:blip>
          <a:srcRect/>
          <a:stretch/>
        </p:blipFill>
        <p:spPr>
          <a:xfrm>
            <a:off x="4447082" y="-1105837"/>
            <a:ext cx="609600" cy="609600"/>
          </a:xfrm>
          <a:prstGeom prst="rect">
            <a:avLst/>
          </a:prstGeom>
          <a:noFill/>
          <a:ln>
            <a:noFill/>
          </a:ln>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0859" t="12191" r="8003" b="51234"/>
          <a:stretch/>
        </p:blipFill>
        <p:spPr>
          <a:xfrm>
            <a:off x="154379" y="60428"/>
            <a:ext cx="8835242" cy="4884219"/>
          </a:xfrm>
          <a:prstGeom prst="rect">
            <a:avLst/>
          </a:prstGeom>
        </p:spPr>
      </p:pic>
      <p:sp>
        <p:nvSpPr>
          <p:cNvPr id="5" name="Minus 4"/>
          <p:cNvSpPr/>
          <p:nvPr/>
        </p:nvSpPr>
        <p:spPr>
          <a:xfrm>
            <a:off x="3566230" y="798989"/>
            <a:ext cx="880852" cy="222125"/>
          </a:xfrm>
          <a:prstGeom prst="mathMinus">
            <a:avLst/>
          </a:prstGeom>
          <a:solidFill>
            <a:srgbClr val="FF0000"/>
          </a:solidFill>
          <a:ln w="635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334508"/>
            <a:ext cx="9143999" cy="5635541"/>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lang="en-US" sz="2500" b="1" dirty="0" smtClean="0">
              <a:solidFill>
                <a:srgbClr val="F14420"/>
              </a:solidFill>
              <a:latin typeface="Times New Roman" pitchFamily="18" charset="0"/>
              <a:ea typeface="Arial Rounded"/>
              <a:cs typeface="Times New Roman" pitchFamily="18" charset="0"/>
              <a:sym typeface="Arial Rounded"/>
            </a:endParaRPr>
          </a:p>
          <a:p>
            <a:pPr marL="0" marR="0" lvl="0" indent="0" algn="ctr" rtl="0">
              <a:spcBef>
                <a:spcPts val="0"/>
              </a:spcBef>
              <a:spcAft>
                <a:spcPts val="0"/>
              </a:spcAft>
              <a:buNone/>
            </a:pPr>
            <a:r>
              <a:rPr lang="en-US" sz="2500" b="1" dirty="0" err="1" smtClean="0">
                <a:solidFill>
                  <a:srgbClr val="F14420"/>
                </a:solidFill>
                <a:latin typeface="Times New Roman" pitchFamily="18" charset="0"/>
                <a:ea typeface="Arial Rounded"/>
                <a:cs typeface="Times New Roman" pitchFamily="18" charset="0"/>
                <a:sym typeface="Arial Rounded"/>
              </a:rPr>
              <a:t>Tôi</a:t>
            </a:r>
            <a:r>
              <a:rPr lang="en-US" sz="2500" b="1" dirty="0">
                <a:solidFill>
                  <a:srgbClr val="F14420"/>
                </a:solidFill>
                <a:latin typeface="Times New Roman" pitchFamily="18" charset="0"/>
                <a:ea typeface="Arial Rounded"/>
                <a:cs typeface="Times New Roman" pitchFamily="18" charset="0"/>
                <a:sym typeface="Arial Rounded"/>
              </a:rPr>
              <a:t> </a:t>
            </a:r>
            <a:r>
              <a:rPr lang="en-US" sz="2500" b="1" dirty="0" err="1" smtClean="0">
                <a:solidFill>
                  <a:srgbClr val="F14420"/>
                </a:solidFill>
                <a:latin typeface="Times New Roman" pitchFamily="18" charset="0"/>
                <a:ea typeface="Arial Rounded"/>
                <a:cs typeface="Times New Roman" pitchFamily="18" charset="0"/>
                <a:sym typeface="Arial Rounded"/>
              </a:rPr>
              <a:t>đi</a:t>
            </a:r>
            <a:r>
              <a:rPr lang="en-US" sz="2500" b="1" dirty="0" smtClean="0">
                <a:solidFill>
                  <a:srgbClr val="F14420"/>
                </a:solidFill>
                <a:latin typeface="Times New Roman" pitchFamily="18" charset="0"/>
                <a:ea typeface="Arial Rounded"/>
                <a:cs typeface="Times New Roman" pitchFamily="18" charset="0"/>
                <a:sym typeface="Arial Rounded"/>
              </a:rPr>
              <a:t> </a:t>
            </a:r>
            <a:r>
              <a:rPr lang="en-US" sz="2500" b="1" dirty="0" err="1" smtClean="0">
                <a:solidFill>
                  <a:srgbClr val="F14420"/>
                </a:solidFill>
                <a:latin typeface="Times New Roman" pitchFamily="18" charset="0"/>
                <a:ea typeface="Arial Rounded"/>
                <a:cs typeface="Times New Roman" pitchFamily="18" charset="0"/>
                <a:sym typeface="Arial Rounded"/>
              </a:rPr>
              <a:t>học</a:t>
            </a:r>
            <a:endParaRPr sz="2500" b="1" dirty="0">
              <a:latin typeface="Times New Roman" pitchFamily="18" charset="0"/>
              <a:cs typeface="Times New Roman" pitchFamily="18" charset="0"/>
            </a:endParaRPr>
          </a:p>
          <a:p>
            <a:pPr marL="0" marR="0" lvl="0" indent="0" rtl="0">
              <a:spcBef>
                <a:spcPts val="0"/>
              </a:spcBef>
              <a:spcAft>
                <a:spcPts val="0"/>
              </a:spcAft>
              <a:buNone/>
            </a:pPr>
            <a:r>
              <a:rPr lang="en-US" sz="2500" b="1" dirty="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Một</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buổi</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mai</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mẹ</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âu</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yếm</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nắm</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tay</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tôi</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dẫn</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đi</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trên</a:t>
            </a:r>
            <a:r>
              <a:rPr lang="en-US" sz="2500" b="1" dirty="0" smtClean="0">
                <a:solidFill>
                  <a:srgbClr val="679C31"/>
                </a:solidFill>
                <a:latin typeface="Times New Roman" pitchFamily="18" charset="0"/>
                <a:ea typeface="Arial Rounded"/>
                <a:cs typeface="Times New Roman" pitchFamily="18" charset="0"/>
                <a:sym typeface="Arial Rounded"/>
              </a:rPr>
              <a:t> con </a:t>
            </a:r>
            <a:r>
              <a:rPr lang="en-US" sz="2500" b="1" dirty="0" err="1" smtClean="0">
                <a:solidFill>
                  <a:srgbClr val="679C31"/>
                </a:solidFill>
                <a:latin typeface="Times New Roman" pitchFamily="18" charset="0"/>
                <a:ea typeface="Arial Rounded"/>
                <a:cs typeface="Times New Roman" pitchFamily="18" charset="0"/>
                <a:sym typeface="Arial Rounded"/>
              </a:rPr>
              <a:t>đường</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làng</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dài</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và</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hẹp</a:t>
            </a:r>
            <a:r>
              <a:rPr lang="en-US" sz="2500" b="1" dirty="0" smtClean="0">
                <a:solidFill>
                  <a:srgbClr val="679C31"/>
                </a:solidFill>
                <a:latin typeface="Times New Roman" pitchFamily="18" charset="0"/>
                <a:ea typeface="Arial Rounded"/>
                <a:cs typeface="Times New Roman" pitchFamily="18" charset="0"/>
                <a:sym typeface="Arial Rounded"/>
              </a:rPr>
              <a:t>.     Con </a:t>
            </a:r>
            <a:r>
              <a:rPr lang="en-US" sz="2500" b="1" dirty="0" err="1" smtClean="0">
                <a:solidFill>
                  <a:srgbClr val="679C31"/>
                </a:solidFill>
                <a:latin typeface="Times New Roman" pitchFamily="18" charset="0"/>
                <a:ea typeface="Arial Rounded"/>
                <a:cs typeface="Times New Roman" pitchFamily="18" charset="0"/>
                <a:sym typeface="Arial Rounded"/>
              </a:rPr>
              <a:t>đường</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này</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tôi</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đã</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đi</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lại</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nhiều</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lần</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nhưng</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lần</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này</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tự</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nhiên</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thấy</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lạ</a:t>
            </a:r>
            <a:r>
              <a:rPr lang="en-US" sz="2500" b="1" smtClean="0">
                <a:solidFill>
                  <a:srgbClr val="679C31"/>
                </a:solidFill>
                <a:latin typeface="Times New Roman" pitchFamily="18" charset="0"/>
                <a:ea typeface="Arial Rounded"/>
                <a:cs typeface="Times New Roman" pitchFamily="18" charset="0"/>
                <a:sym typeface="Arial Rounded"/>
              </a:rPr>
              <a:t>.     Cảnh </a:t>
            </a:r>
            <a:r>
              <a:rPr lang="en-US" sz="2500" b="1" dirty="0" err="1" smtClean="0">
                <a:solidFill>
                  <a:srgbClr val="679C31"/>
                </a:solidFill>
                <a:latin typeface="Times New Roman" pitchFamily="18" charset="0"/>
                <a:ea typeface="Arial Rounded"/>
                <a:cs typeface="Times New Roman" pitchFamily="18" charset="0"/>
                <a:sym typeface="Arial Rounded"/>
              </a:rPr>
              <a:t>vật</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xung</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quanh</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tôi</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đều</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thay</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đổi</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Hôm</a:t>
            </a:r>
            <a:r>
              <a:rPr lang="en-US" sz="2500" b="1" dirty="0" smtClean="0">
                <a:solidFill>
                  <a:srgbClr val="679C31"/>
                </a:solidFill>
                <a:latin typeface="Times New Roman" pitchFamily="18" charset="0"/>
                <a:ea typeface="Arial Rounded"/>
                <a:cs typeface="Times New Roman" pitchFamily="18" charset="0"/>
                <a:sym typeface="Arial Rounded"/>
              </a:rPr>
              <a:t> nay </a:t>
            </a:r>
            <a:r>
              <a:rPr lang="en-US" sz="2500" b="1" dirty="0" err="1" smtClean="0">
                <a:solidFill>
                  <a:srgbClr val="679C31"/>
                </a:solidFill>
                <a:latin typeface="Times New Roman" pitchFamily="18" charset="0"/>
                <a:ea typeface="Arial Rounded"/>
                <a:cs typeface="Times New Roman" pitchFamily="18" charset="0"/>
                <a:sym typeface="Arial Rounded"/>
              </a:rPr>
              <a:t>tôi</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đi</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rgbClr val="679C31"/>
                </a:solidFill>
                <a:latin typeface="Times New Roman" pitchFamily="18" charset="0"/>
                <a:ea typeface="Arial Rounded"/>
                <a:cs typeface="Times New Roman" pitchFamily="18" charset="0"/>
                <a:sym typeface="Arial Rounded"/>
              </a:rPr>
              <a:t>học</a:t>
            </a:r>
            <a:r>
              <a:rPr lang="en-US" sz="2500" b="1" dirty="0" smtClean="0">
                <a:solidFill>
                  <a:srgbClr val="679C31"/>
                </a:solidFill>
                <a:latin typeface="Times New Roman" pitchFamily="18" charset="0"/>
                <a:ea typeface="Arial Rounded"/>
                <a:cs typeface="Times New Roman" pitchFamily="18" charset="0"/>
                <a:sym typeface="Arial Rounded"/>
              </a:rPr>
              <a:t>.</a:t>
            </a:r>
          </a:p>
          <a:p>
            <a:pPr marL="0" marR="0" lvl="0" indent="0" rtl="0">
              <a:spcBef>
                <a:spcPts val="0"/>
              </a:spcBef>
              <a:spcAft>
                <a:spcPts val="0"/>
              </a:spcAft>
              <a:buNone/>
            </a:pPr>
            <a:r>
              <a:rPr lang="en-US" sz="2500" b="1" dirty="0">
                <a:solidFill>
                  <a:srgbClr val="679C31"/>
                </a:solidFill>
                <a:latin typeface="Times New Roman" pitchFamily="18" charset="0"/>
                <a:ea typeface="Arial Rounded"/>
                <a:cs typeface="Times New Roman" pitchFamily="18" charset="0"/>
                <a:sym typeface="Arial Rounded"/>
              </a:rPr>
              <a:t> </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Cũng</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như</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tôi</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mấy</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cậu</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học</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trò</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mới</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bỡ</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ngỡ</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đứng</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nép</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bên</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người</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thân</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Thầy</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giáo</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trẻ</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gương</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mặt</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hiền</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từ</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đón</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chúng</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tôi</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vào</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lớp</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Tôi</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nhìn</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bàn</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ghế</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chỗ</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tôi</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ngồi</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rồi</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nhận</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là</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vật</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riêng</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của</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mình</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Tôi</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nhìn</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bạn</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ngồi</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bên</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người</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bạn</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chưa</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quen</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biết</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nhưng</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không</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thấy</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xa</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lạ</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chút</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 </a:t>
            </a:r>
            <a:r>
              <a:rPr lang="en-US" sz="2500" b="1" dirty="0" err="1" smtClean="0">
                <a:solidFill>
                  <a:schemeClr val="accent1">
                    <a:lumMod val="75000"/>
                  </a:schemeClr>
                </a:solidFill>
                <a:latin typeface="Times New Roman" pitchFamily="18" charset="0"/>
                <a:ea typeface="Arial Rounded"/>
                <a:cs typeface="Times New Roman" pitchFamily="18" charset="0"/>
                <a:sym typeface="Arial Rounded"/>
              </a:rPr>
              <a:t>nào</a:t>
            </a:r>
            <a:r>
              <a:rPr lang="en-US" sz="2500" b="1" dirty="0" smtClean="0">
                <a:solidFill>
                  <a:schemeClr val="accent1">
                    <a:lumMod val="75000"/>
                  </a:schemeClr>
                </a:solidFill>
                <a:latin typeface="Times New Roman" pitchFamily="18" charset="0"/>
                <a:ea typeface="Arial Rounded"/>
                <a:cs typeface="Times New Roman" pitchFamily="18" charset="0"/>
                <a:sym typeface="Arial Rounded"/>
              </a:rPr>
              <a:t>.</a:t>
            </a:r>
          </a:p>
          <a:p>
            <a:pPr marL="0" marR="0" lvl="0" indent="0" rtl="0">
              <a:spcBef>
                <a:spcPts val="0"/>
              </a:spcBef>
              <a:spcAft>
                <a:spcPts val="0"/>
              </a:spcAft>
              <a:buNone/>
            </a:pPr>
            <a:r>
              <a:rPr lang="en-US" sz="2500" b="1" dirty="0">
                <a:solidFill>
                  <a:srgbClr val="679C31"/>
                </a:solidFill>
                <a:latin typeface="Times New Roman" pitchFamily="18" charset="0"/>
                <a:ea typeface="Arial Rounded"/>
                <a:cs typeface="Times New Roman" pitchFamily="18" charset="0"/>
                <a:sym typeface="Arial Rounded"/>
              </a:rPr>
              <a:t>	</a:t>
            </a:r>
            <a:r>
              <a:rPr lang="en-US" sz="2500" b="1" dirty="0" smtClean="0">
                <a:solidFill>
                  <a:srgbClr val="679C31"/>
                </a:solidFill>
                <a:latin typeface="Times New Roman" pitchFamily="18" charset="0"/>
                <a:ea typeface="Arial Rounded"/>
                <a:cs typeface="Times New Roman" pitchFamily="18" charset="0"/>
                <a:sym typeface="Arial Rounded"/>
              </a:rPr>
              <a:t>				</a:t>
            </a:r>
            <a:r>
              <a:rPr lang="en-US" sz="2500" b="1" smtClean="0">
                <a:solidFill>
                  <a:srgbClr val="679C31"/>
                </a:solidFill>
                <a:latin typeface="Times New Roman" pitchFamily="18" charset="0"/>
                <a:ea typeface="Arial Rounded"/>
                <a:cs typeface="Times New Roman" pitchFamily="18" charset="0"/>
                <a:sym typeface="Arial Rounded"/>
              </a:rPr>
              <a:t>	(Theo </a:t>
            </a:r>
            <a:r>
              <a:rPr lang="en-US" sz="2500" b="1" err="1" smtClean="0">
                <a:solidFill>
                  <a:srgbClr val="679C31"/>
                </a:solidFill>
                <a:latin typeface="Times New Roman" pitchFamily="18" charset="0"/>
                <a:ea typeface="Arial Rounded"/>
                <a:cs typeface="Times New Roman" pitchFamily="18" charset="0"/>
                <a:sym typeface="Arial Rounded"/>
              </a:rPr>
              <a:t>Thanh</a:t>
            </a:r>
            <a:r>
              <a:rPr lang="en-US" sz="2500" b="1" smtClean="0">
                <a:solidFill>
                  <a:srgbClr val="679C31"/>
                </a:solidFill>
                <a:latin typeface="Times New Roman" pitchFamily="18" charset="0"/>
                <a:ea typeface="Arial Rounded"/>
                <a:cs typeface="Times New Roman" pitchFamily="18" charset="0"/>
                <a:sym typeface="Arial Rounded"/>
              </a:rPr>
              <a:t> Tịnh)                                           </a:t>
            </a:r>
            <a:endParaRPr sz="2500" b="1" dirty="0">
              <a:latin typeface="Times New Roman" pitchFamily="18" charset="0"/>
              <a:cs typeface="Times New Roman" pitchFamily="18" charset="0"/>
            </a:endParaRPr>
          </a:p>
          <a:p>
            <a:pPr marL="0" marR="0" lvl="0" indent="0" rtl="0">
              <a:spcBef>
                <a:spcPts val="0"/>
              </a:spcBef>
              <a:spcAft>
                <a:spcPts val="0"/>
              </a:spcAft>
              <a:buNone/>
            </a:pPr>
            <a:r>
              <a:rPr lang="en-US" sz="2500" b="1" dirty="0">
                <a:solidFill>
                  <a:srgbClr val="679C31"/>
                </a:solidFill>
                <a:latin typeface="Times New Roman" pitchFamily="18" charset="0"/>
                <a:ea typeface="Arial Rounded"/>
                <a:cs typeface="Times New Roman" pitchFamily="18" charset="0"/>
                <a:sym typeface="Arial Rounded"/>
              </a:rPr>
              <a:t>                                                        </a:t>
            </a:r>
            <a:endParaRPr sz="2500" b="1" dirty="0">
              <a:solidFill>
                <a:srgbClr val="F14420"/>
              </a:solidFill>
              <a:latin typeface="Times New Roman" pitchFamily="18" charset="0"/>
              <a:ea typeface="Arial Rounded"/>
              <a:cs typeface="Times New Roman" pitchFamily="18" charset="0"/>
              <a:sym typeface="Arial Rounded"/>
            </a:endParaRPr>
          </a:p>
        </p:txBody>
      </p:sp>
      <p:sp>
        <p:nvSpPr>
          <p:cNvPr id="241" name="Google Shape;241;p6"/>
          <p:cNvSpPr/>
          <p:nvPr/>
        </p:nvSpPr>
        <p:spPr>
          <a:xfrm>
            <a:off x="871871" y="721434"/>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1</a:t>
            </a:r>
            <a:endParaRPr sz="2400" b="1" dirty="0">
              <a:solidFill>
                <a:schemeClr val="lt1"/>
              </a:solidFill>
              <a:latin typeface="Times New Roman"/>
              <a:ea typeface="Times New Roman"/>
              <a:cs typeface="Times New Roman"/>
              <a:sym typeface="Times New Roman"/>
            </a:endParaRPr>
          </a:p>
        </p:txBody>
      </p:sp>
      <p:sp>
        <p:nvSpPr>
          <p:cNvPr id="242" name="Google Shape;242;p6"/>
          <p:cNvSpPr/>
          <p:nvPr/>
        </p:nvSpPr>
        <p:spPr>
          <a:xfrm>
            <a:off x="3489997" y="1121938"/>
            <a:ext cx="372140"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2</a:t>
            </a:r>
            <a:endParaRPr sz="2400" b="1" dirty="0">
              <a:solidFill>
                <a:schemeClr val="lt1"/>
              </a:solidFill>
              <a:latin typeface="Times New Roman"/>
              <a:ea typeface="Times New Roman"/>
              <a:cs typeface="Times New Roman"/>
              <a:sym typeface="Times New Roman"/>
            </a:endParaRPr>
          </a:p>
        </p:txBody>
      </p:sp>
      <p:sp>
        <p:nvSpPr>
          <p:cNvPr id="243" name="Google Shape;243;p6"/>
          <p:cNvSpPr/>
          <p:nvPr/>
        </p:nvSpPr>
        <p:spPr>
          <a:xfrm>
            <a:off x="5244902" y="1501657"/>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3</a:t>
            </a:r>
            <a:endParaRPr sz="2400" b="1" dirty="0">
              <a:solidFill>
                <a:schemeClr val="lt1"/>
              </a:solidFill>
              <a:latin typeface="Times New Roman"/>
              <a:ea typeface="Times New Roman"/>
              <a:cs typeface="Times New Roman"/>
              <a:sym typeface="Times New Roman"/>
            </a:endParaRPr>
          </a:p>
        </p:txBody>
      </p:sp>
      <p:sp>
        <p:nvSpPr>
          <p:cNvPr id="244" name="Google Shape;244;p6"/>
          <p:cNvSpPr/>
          <p:nvPr/>
        </p:nvSpPr>
        <p:spPr>
          <a:xfrm>
            <a:off x="2598924" y="1892025"/>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4</a:t>
            </a:r>
            <a:endParaRPr sz="2400" b="1" dirty="0">
              <a:solidFill>
                <a:schemeClr val="lt1"/>
              </a:solidFill>
              <a:latin typeface="Times New Roman"/>
              <a:ea typeface="Times New Roman"/>
              <a:cs typeface="Times New Roman"/>
              <a:sym typeface="Times New Roman"/>
            </a:endParaRPr>
          </a:p>
        </p:txBody>
      </p:sp>
      <p:sp>
        <p:nvSpPr>
          <p:cNvPr id="245" name="Google Shape;245;p6"/>
          <p:cNvSpPr/>
          <p:nvPr/>
        </p:nvSpPr>
        <p:spPr>
          <a:xfrm>
            <a:off x="567948" y="2266649"/>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5</a:t>
            </a:r>
            <a:endParaRPr sz="2400" b="1" dirty="0">
              <a:solidFill>
                <a:schemeClr val="lt1"/>
              </a:solidFill>
              <a:latin typeface="Times New Roman"/>
              <a:ea typeface="Times New Roman"/>
              <a:cs typeface="Times New Roman"/>
              <a:sym typeface="Times New Roman"/>
            </a:endParaRPr>
          </a:p>
        </p:txBody>
      </p:sp>
      <p:sp>
        <p:nvSpPr>
          <p:cNvPr id="246" name="Google Shape;246;p6"/>
          <p:cNvSpPr/>
          <p:nvPr/>
        </p:nvSpPr>
        <p:spPr>
          <a:xfrm>
            <a:off x="1942034" y="2622671"/>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6</a:t>
            </a:r>
            <a:endParaRPr sz="2400" b="1" dirty="0">
              <a:solidFill>
                <a:schemeClr val="lt1"/>
              </a:solidFill>
              <a:latin typeface="Times New Roman"/>
              <a:ea typeface="Times New Roman"/>
              <a:cs typeface="Times New Roman"/>
              <a:sym typeface="Times New Roman"/>
            </a:endParaRPr>
          </a:p>
        </p:txBody>
      </p:sp>
      <p:sp>
        <p:nvSpPr>
          <p:cNvPr id="247" name="Google Shape;247;p6"/>
          <p:cNvSpPr/>
          <p:nvPr/>
        </p:nvSpPr>
        <p:spPr>
          <a:xfrm>
            <a:off x="1952392" y="3027435"/>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7</a:t>
            </a:r>
            <a:endParaRPr sz="2400" b="1" dirty="0">
              <a:solidFill>
                <a:schemeClr val="lt1"/>
              </a:solidFill>
              <a:latin typeface="Times New Roman"/>
              <a:ea typeface="Times New Roman"/>
              <a:cs typeface="Times New Roman"/>
              <a:sym typeface="Times New Roman"/>
            </a:endParaRPr>
          </a:p>
        </p:txBody>
      </p:sp>
      <p:sp>
        <p:nvSpPr>
          <p:cNvPr id="10" name="Google Shape;247;p6"/>
          <p:cNvSpPr/>
          <p:nvPr/>
        </p:nvSpPr>
        <p:spPr>
          <a:xfrm>
            <a:off x="2563298" y="3423235"/>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8</a:t>
            </a:r>
            <a:endParaRPr sz="2400" b="1" dirty="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barn(inVertical)">
                                      <p:cBhvr>
                                        <p:cTn id="12" dur="500"/>
                                        <p:tgtEl>
                                          <p:spTgt spid="2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2"/>
                                        </p:tgtEl>
                                        <p:attrNameLst>
                                          <p:attrName>style.visibility</p:attrName>
                                        </p:attrNameLst>
                                      </p:cBhvr>
                                      <p:to>
                                        <p:strVal val="visible"/>
                                      </p:to>
                                    </p:set>
                                    <p:animEffect transition="in" filter="barn(inVertical)">
                                      <p:cBhvr>
                                        <p:cTn id="17" dur="500"/>
                                        <p:tgtEl>
                                          <p:spTgt spid="2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3"/>
                                        </p:tgtEl>
                                        <p:attrNameLst>
                                          <p:attrName>style.visibility</p:attrName>
                                        </p:attrNameLst>
                                      </p:cBhvr>
                                      <p:to>
                                        <p:strVal val="visible"/>
                                      </p:to>
                                    </p:set>
                                    <p:animEffect transition="in" filter="wipe(down)">
                                      <p:cBhvr>
                                        <p:cTn id="22" dur="500"/>
                                        <p:tgtEl>
                                          <p:spTgt spid="2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4"/>
                                        </p:tgtEl>
                                        <p:attrNameLst>
                                          <p:attrName>style.visibility</p:attrName>
                                        </p:attrNameLst>
                                      </p:cBhvr>
                                      <p:to>
                                        <p:strVal val="visible"/>
                                      </p:to>
                                    </p:set>
                                    <p:animEffect transition="in" filter="fade">
                                      <p:cBhvr>
                                        <p:cTn id="27" dur="500"/>
                                        <p:tgtEl>
                                          <p:spTgt spid="24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45"/>
                                        </p:tgtEl>
                                        <p:attrNameLst>
                                          <p:attrName>style.visibility</p:attrName>
                                        </p:attrNameLst>
                                      </p:cBhvr>
                                      <p:to>
                                        <p:strVal val="visible"/>
                                      </p:to>
                                    </p:set>
                                    <p:animEffect transition="in" filter="fade">
                                      <p:cBhvr>
                                        <p:cTn id="32" dur="500"/>
                                        <p:tgtEl>
                                          <p:spTgt spid="245"/>
                                        </p:tgtEl>
                                      </p:cBhvr>
                                    </p:animEffect>
                                    <p:anim calcmode="lin" valueType="num">
                                      <p:cBhvr>
                                        <p:cTn id="33" dur="500" fill="hold"/>
                                        <p:tgtEl>
                                          <p:spTgt spid="245"/>
                                        </p:tgtEl>
                                        <p:attrNameLst>
                                          <p:attrName>ppt_x</p:attrName>
                                        </p:attrNameLst>
                                      </p:cBhvr>
                                      <p:tavLst>
                                        <p:tav tm="0">
                                          <p:val>
                                            <p:strVal val="#ppt_x"/>
                                          </p:val>
                                        </p:tav>
                                        <p:tav tm="100000">
                                          <p:val>
                                            <p:strVal val="#ppt_x"/>
                                          </p:val>
                                        </p:tav>
                                      </p:tavLst>
                                    </p:anim>
                                    <p:anim calcmode="lin" valueType="num">
                                      <p:cBhvr>
                                        <p:cTn id="34" dur="500" fill="hold"/>
                                        <p:tgtEl>
                                          <p:spTgt spid="24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6"/>
                                        </p:tgtEl>
                                        <p:attrNameLst>
                                          <p:attrName>style.visibility</p:attrName>
                                        </p:attrNameLst>
                                      </p:cBhvr>
                                      <p:to>
                                        <p:strVal val="visible"/>
                                      </p:to>
                                    </p:set>
                                    <p:animEffect transition="in" filter="barn(inVertical)">
                                      <p:cBhvr>
                                        <p:cTn id="39" dur="500"/>
                                        <p:tgtEl>
                                          <p:spTgt spid="24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47"/>
                                        </p:tgtEl>
                                        <p:attrNameLst>
                                          <p:attrName>style.visibility</p:attrName>
                                        </p:attrNameLst>
                                      </p:cBhvr>
                                      <p:to>
                                        <p:strVal val="visible"/>
                                      </p:to>
                                    </p:set>
                                    <p:animEffect transition="in" filter="barn(inVertical)">
                                      <p:cBhvr>
                                        <p:cTn id="44" dur="500"/>
                                        <p:tgtEl>
                                          <p:spTgt spid="2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42" grpId="0" animBg="1"/>
      <p:bldP spid="243" grpId="0" animBg="1"/>
      <p:bldP spid="244" grpId="0" animBg="1"/>
      <p:bldP spid="245" grpId="0" animBg="1"/>
      <p:bldP spid="246" grpId="0" animBg="1"/>
      <p:bldP spid="24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 name="Rectangle 1"/>
          <p:cNvSpPr/>
          <p:nvPr/>
        </p:nvSpPr>
        <p:spPr>
          <a:xfrm>
            <a:off x="318535" y="-305252"/>
            <a:ext cx="8634965" cy="5693866"/>
          </a:xfrm>
          <a:prstGeom prst="rect">
            <a:avLst/>
          </a:prstGeom>
        </p:spPr>
        <p:txBody>
          <a:bodyPr wrap="square">
            <a:spAutoFit/>
          </a:bodyPr>
          <a:lstStyle/>
          <a:p>
            <a:pPr lvl="0" algn="ctr"/>
            <a:endParaRPr lang="vi-VN" sz="2800" b="1" dirty="0">
              <a:solidFill>
                <a:srgbClr val="F14420"/>
              </a:solidFill>
              <a:latin typeface="Times New Roman" pitchFamily="18" charset="0"/>
              <a:ea typeface="Arial Rounded"/>
              <a:cs typeface="Times New Roman" pitchFamily="18" charset="0"/>
              <a:sym typeface="Arial Rounded"/>
            </a:endParaRPr>
          </a:p>
          <a:p>
            <a:pPr lvl="0" algn="ctr"/>
            <a:r>
              <a:rPr lang="vi-VN" sz="2800" b="1" dirty="0">
                <a:solidFill>
                  <a:srgbClr val="F14420"/>
                </a:solidFill>
                <a:latin typeface="Times New Roman" pitchFamily="18" charset="0"/>
                <a:ea typeface="Arial Rounded"/>
                <a:cs typeface="Times New Roman" pitchFamily="18" charset="0"/>
                <a:sym typeface="Arial Rounded"/>
              </a:rPr>
              <a:t>Tôi </a:t>
            </a:r>
            <a:r>
              <a:rPr lang="en-US" sz="2800" b="1" dirty="0" err="1" smtClean="0">
                <a:solidFill>
                  <a:srgbClr val="F14420"/>
                </a:solidFill>
                <a:latin typeface="Times New Roman" pitchFamily="18" charset="0"/>
                <a:ea typeface="Arial Rounded"/>
                <a:cs typeface="Times New Roman" pitchFamily="18" charset="0"/>
                <a:sym typeface="Arial Rounded"/>
              </a:rPr>
              <a:t>đi</a:t>
            </a:r>
            <a:r>
              <a:rPr lang="en-US" sz="2800" b="1" dirty="0" smtClean="0">
                <a:solidFill>
                  <a:srgbClr val="F14420"/>
                </a:solidFill>
                <a:latin typeface="Times New Roman" pitchFamily="18" charset="0"/>
                <a:ea typeface="Arial Rounded"/>
                <a:cs typeface="Times New Roman" pitchFamily="18" charset="0"/>
                <a:sym typeface="Arial Rounded"/>
              </a:rPr>
              <a:t> </a:t>
            </a:r>
            <a:r>
              <a:rPr lang="en-US" sz="2800" b="1" dirty="0" err="1" smtClean="0">
                <a:solidFill>
                  <a:srgbClr val="F14420"/>
                </a:solidFill>
                <a:latin typeface="Times New Roman" pitchFamily="18" charset="0"/>
                <a:ea typeface="Arial Rounded"/>
                <a:cs typeface="Times New Roman" pitchFamily="18" charset="0"/>
                <a:sym typeface="Arial Rounded"/>
              </a:rPr>
              <a:t>học</a:t>
            </a:r>
            <a:endParaRPr lang="vi-VN" sz="2800" dirty="0">
              <a:latin typeface="Times New Roman" pitchFamily="18" charset="0"/>
              <a:cs typeface="Times New Roman" pitchFamily="18" charset="0"/>
            </a:endParaRPr>
          </a:p>
          <a:p>
            <a:pPr lvl="0"/>
            <a:r>
              <a:rPr lang="vi-VN" sz="2800" dirty="0">
                <a:solidFill>
                  <a:srgbClr val="679C31"/>
                </a:solidFill>
                <a:latin typeface="Times New Roman" pitchFamily="18" charset="0"/>
                <a:ea typeface="Arial Rounded"/>
                <a:cs typeface="Times New Roman" pitchFamily="18" charset="0"/>
                <a:sym typeface="Arial Rounded"/>
              </a:rPr>
              <a:t>	</a:t>
            </a:r>
            <a:r>
              <a:rPr lang="vi-VN" sz="2800" b="1" dirty="0">
                <a:solidFill>
                  <a:srgbClr val="679C31"/>
                </a:solidFill>
                <a:latin typeface="Times New Roman" pitchFamily="18" charset="0"/>
                <a:ea typeface="Arial Rounded"/>
                <a:cs typeface="Times New Roman" pitchFamily="18" charset="0"/>
                <a:sym typeface="Arial Rounded"/>
              </a:rPr>
              <a:t>Một buổi mai, mẹ âu yếm nắm tay tôi dẫn đi trên con đường làng dài và hẹp. Con đường này tôi đã đi lại nhiều lần, nhưng lần này tự nhiên thấy lạ. Cảnh vật xung quanh tôi đều thay đổi. Hôm nay tôi đi học.</a:t>
            </a:r>
          </a:p>
          <a:p>
            <a:pPr lvl="0"/>
            <a:r>
              <a:rPr lang="vi-VN" sz="2800" b="1">
                <a:solidFill>
                  <a:srgbClr val="679C31"/>
                </a:solidFill>
                <a:latin typeface="Times New Roman" pitchFamily="18" charset="0"/>
                <a:ea typeface="Arial Rounded"/>
                <a:cs typeface="Times New Roman" pitchFamily="18" charset="0"/>
                <a:sym typeface="Arial Rounded"/>
              </a:rPr>
              <a:t>     </a:t>
            </a:r>
            <a:r>
              <a:rPr lang="en-US" sz="2800" b="1" smtClean="0">
                <a:solidFill>
                  <a:srgbClr val="679C31"/>
                </a:solidFill>
                <a:latin typeface="Times New Roman" pitchFamily="18" charset="0"/>
                <a:ea typeface="Arial Rounded"/>
                <a:cs typeface="Times New Roman" pitchFamily="18" charset="0"/>
                <a:sym typeface="Arial Rounded"/>
              </a:rPr>
              <a:t>    </a:t>
            </a:r>
            <a:r>
              <a:rPr lang="vi-VN" sz="2800" b="1" smtClean="0">
                <a:solidFill>
                  <a:schemeClr val="accent1">
                    <a:lumMod val="75000"/>
                  </a:schemeClr>
                </a:solidFill>
                <a:latin typeface="Times New Roman" pitchFamily="18" charset="0"/>
                <a:ea typeface="Arial Rounded"/>
                <a:cs typeface="Times New Roman" pitchFamily="18" charset="0"/>
                <a:sym typeface="Arial Rounded"/>
              </a:rPr>
              <a:t>Cũng </a:t>
            </a:r>
            <a:r>
              <a:rPr lang="vi-VN" sz="2800" b="1" dirty="0">
                <a:solidFill>
                  <a:schemeClr val="accent1">
                    <a:lumMod val="75000"/>
                  </a:schemeClr>
                </a:solidFill>
                <a:latin typeface="Times New Roman" pitchFamily="18" charset="0"/>
                <a:ea typeface="Arial Rounded"/>
                <a:cs typeface="Times New Roman" pitchFamily="18" charset="0"/>
                <a:sym typeface="Arial Rounded"/>
              </a:rPr>
              <a:t>như tôi, mấy cậu học trò mới bỡ ngỡ đứng nép bên người thân. Thầy giáo trẻ, gương mặt hiền từ, đón chúng tôi vào lớp. Tôi nhìn bàn ghế chỗ tôi ngồi rồi nhận là vật riêng của mình. Tôi nhìn bạn ngồi bên, người bạn chưa quen biết, nhưng không thấy xa </a:t>
            </a:r>
            <a:r>
              <a:rPr lang="vi-VN" sz="2800" b="1">
                <a:solidFill>
                  <a:schemeClr val="accent1">
                    <a:lumMod val="75000"/>
                  </a:schemeClr>
                </a:solidFill>
                <a:latin typeface="Times New Roman" pitchFamily="18" charset="0"/>
                <a:ea typeface="Arial Rounded"/>
                <a:cs typeface="Times New Roman" pitchFamily="18" charset="0"/>
                <a:sym typeface="Arial Rounded"/>
              </a:rPr>
              <a:t>lạ </a:t>
            </a:r>
            <a:r>
              <a:rPr lang="vi-VN" sz="2800" b="1" smtClean="0">
                <a:solidFill>
                  <a:schemeClr val="accent1">
                    <a:lumMod val="75000"/>
                  </a:schemeClr>
                </a:solidFill>
                <a:latin typeface="Times New Roman" pitchFamily="18" charset="0"/>
                <a:ea typeface="Arial Rounded"/>
                <a:cs typeface="Times New Roman" pitchFamily="18" charset="0"/>
                <a:sym typeface="Arial Rounded"/>
              </a:rPr>
              <a:t>chút</a:t>
            </a:r>
            <a:r>
              <a:rPr lang="en-US" sz="2800" b="1" smtClean="0">
                <a:solidFill>
                  <a:schemeClr val="accent1">
                    <a:lumMod val="75000"/>
                  </a:schemeClr>
                </a:solidFill>
                <a:latin typeface="Times New Roman" pitchFamily="18" charset="0"/>
                <a:ea typeface="Arial Rounded"/>
                <a:cs typeface="Times New Roman" pitchFamily="18" charset="0"/>
                <a:sym typeface="Arial Rounded"/>
              </a:rPr>
              <a:t>.                                         </a:t>
            </a:r>
            <a:r>
              <a:rPr lang="vi-VN" sz="2800" b="1" smtClean="0">
                <a:solidFill>
                  <a:srgbClr val="679C31"/>
                </a:solidFill>
                <a:latin typeface="Times New Roman" pitchFamily="18" charset="0"/>
                <a:ea typeface="Arial Rounded"/>
                <a:cs typeface="Times New Roman" pitchFamily="18" charset="0"/>
                <a:sym typeface="Arial Rounded"/>
              </a:rPr>
              <a:t>(Theo </a:t>
            </a:r>
            <a:r>
              <a:rPr lang="vi-VN" sz="2800" b="1">
                <a:solidFill>
                  <a:srgbClr val="679C31"/>
                </a:solidFill>
                <a:latin typeface="Times New Roman" pitchFamily="18" charset="0"/>
                <a:ea typeface="Arial Rounded"/>
                <a:cs typeface="Times New Roman" pitchFamily="18" charset="0"/>
                <a:sym typeface="Arial Rounded"/>
              </a:rPr>
              <a:t>Thanh </a:t>
            </a:r>
            <a:r>
              <a:rPr lang="vi-VN" sz="2800" b="1" smtClean="0">
                <a:solidFill>
                  <a:srgbClr val="679C31"/>
                </a:solidFill>
                <a:latin typeface="Times New Roman" pitchFamily="18" charset="0"/>
                <a:ea typeface="Arial Rounded"/>
                <a:cs typeface="Times New Roman" pitchFamily="18" charset="0"/>
                <a:sym typeface="Arial Rounded"/>
              </a:rPr>
              <a:t>Tịnh)                                           </a:t>
            </a:r>
            <a:endParaRPr lang="vi-VN" sz="2800" b="1" dirty="0">
              <a:latin typeface="Times New Roman" pitchFamily="18" charset="0"/>
              <a:cs typeface="Times New Roman" pitchFamily="18" charset="0"/>
            </a:endParaRPr>
          </a:p>
          <a:p>
            <a:pPr lvl="0"/>
            <a:r>
              <a:rPr lang="vi-VN" sz="2800" b="1" dirty="0">
                <a:solidFill>
                  <a:srgbClr val="679C31"/>
                </a:solidFill>
                <a:latin typeface="Times New Roman" pitchFamily="18" charset="0"/>
                <a:ea typeface="Arial Rounded"/>
                <a:cs typeface="Times New Roman" pitchFamily="18" charset="0"/>
                <a:sym typeface="Arial Rounded"/>
              </a:rPr>
              <a:t>                                                        </a:t>
            </a:r>
            <a:endParaRPr lang="vi-VN" sz="2800" b="1" dirty="0">
              <a:solidFill>
                <a:srgbClr val="F14420"/>
              </a:solidFill>
              <a:latin typeface="Times New Roman" pitchFamily="18" charset="0"/>
              <a:ea typeface="Arial Rounded"/>
              <a:cs typeface="Times New Roman" pitchFamily="18" charset="0"/>
              <a:sym typeface="Arial Rounded"/>
            </a:endParaRPr>
          </a:p>
        </p:txBody>
      </p:sp>
      <p:sp>
        <p:nvSpPr>
          <p:cNvPr id="7" name="Google Shape;253;p7"/>
          <p:cNvSpPr/>
          <p:nvPr/>
        </p:nvSpPr>
        <p:spPr>
          <a:xfrm>
            <a:off x="845732" y="580752"/>
            <a:ext cx="440809" cy="461239"/>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Times New Roman"/>
                <a:ea typeface="Times New Roman"/>
                <a:cs typeface="Times New Roman"/>
                <a:sym typeface="Times New Roman"/>
              </a:rPr>
              <a:t>1</a:t>
            </a:r>
            <a:endParaRPr sz="2400" b="1">
              <a:solidFill>
                <a:schemeClr val="lt1"/>
              </a:solidFill>
              <a:latin typeface="Times New Roman"/>
              <a:ea typeface="Times New Roman"/>
              <a:cs typeface="Times New Roman"/>
              <a:sym typeface="Times New Roman"/>
            </a:endParaRPr>
          </a:p>
        </p:txBody>
      </p:sp>
      <p:sp>
        <p:nvSpPr>
          <p:cNvPr id="8" name="Google Shape;254;p7"/>
          <p:cNvSpPr/>
          <p:nvPr/>
        </p:nvSpPr>
        <p:spPr>
          <a:xfrm>
            <a:off x="714378" y="2309161"/>
            <a:ext cx="471596" cy="472202"/>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2</a:t>
            </a:r>
            <a:endParaRPr sz="2400" b="1" dirty="0">
              <a:solidFill>
                <a:schemeClr val="lt1"/>
              </a:solidFill>
              <a:latin typeface="Times New Roman"/>
              <a:ea typeface="Times New Roman"/>
              <a:cs typeface="Times New Roman"/>
              <a:sym typeface="Times New Roman"/>
            </a:endParaRPr>
          </a:p>
        </p:txBody>
      </p:sp>
      <p:cxnSp>
        <p:nvCxnSpPr>
          <p:cNvPr id="4" name="Straight Connector 3"/>
          <p:cNvCxnSpPr/>
          <p:nvPr/>
        </p:nvCxnSpPr>
        <p:spPr>
          <a:xfrm>
            <a:off x="2020187" y="1010092"/>
            <a:ext cx="14034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51315" y="1024269"/>
            <a:ext cx="10544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42657" y="2749464"/>
            <a:ext cx="10544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66611" y="3182678"/>
            <a:ext cx="6547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anim calcmode="lin" valueType="num">
                                      <p:cBhvr>
                                        <p:cTn id="25" dur="500" fill="hold"/>
                                        <p:tgtEl>
                                          <p:spTgt spid="9"/>
                                        </p:tgtEl>
                                        <p:attrNameLst>
                                          <p:attrName>ppt_x</p:attrName>
                                        </p:attrNameLst>
                                      </p:cBhvr>
                                      <p:tavLst>
                                        <p:tav tm="0">
                                          <p:val>
                                            <p:strVal val="#ppt_x"/>
                                          </p:val>
                                        </p:tav>
                                        <p:tav tm="100000">
                                          <p:val>
                                            <p:strVal val="#ppt_x"/>
                                          </p:val>
                                        </p:tav>
                                      </p:tavLst>
                                    </p:anim>
                                    <p:anim calcmode="lin" valueType="num">
                                      <p:cBhvr>
                                        <p:cTn id="2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 t="48536" r="2474" b="28889"/>
          <a:stretch/>
        </p:blipFill>
        <p:spPr>
          <a:xfrm>
            <a:off x="340242" y="2036249"/>
            <a:ext cx="8452884" cy="3014216"/>
          </a:xfrm>
          <a:prstGeom prst="rect">
            <a:avLst/>
          </a:prstGeom>
        </p:spPr>
      </p:pic>
      <p:sp>
        <p:nvSpPr>
          <p:cNvPr id="7" name="Rectangle 6"/>
          <p:cNvSpPr/>
          <p:nvPr/>
        </p:nvSpPr>
        <p:spPr>
          <a:xfrm>
            <a:off x="493259" y="335086"/>
            <a:ext cx="8204174" cy="1754326"/>
          </a:xfrm>
          <a:prstGeom prst="rect">
            <a:avLst/>
          </a:prstGeom>
        </p:spPr>
        <p:txBody>
          <a:bodyPr wrap="square">
            <a:spAutoFit/>
          </a:bodyPr>
          <a:lstStyle/>
          <a:p>
            <a:pPr>
              <a:lnSpc>
                <a:spcPct val="150000"/>
              </a:lnSpc>
              <a:spcAft>
                <a:spcPts val="0"/>
              </a:spcAft>
            </a:pPr>
            <a:r>
              <a:rPr lang="en-US" sz="3600" b="1" dirty="0">
                <a:latin typeface="Times New Roman" pitchFamily="18" charset="0"/>
                <a:ea typeface="Times New Roman" pitchFamily="18" charset="0"/>
                <a:cs typeface="Times New Roman" pitchFamily="18" charset="0"/>
              </a:rPr>
              <a:t>a. </a:t>
            </a:r>
            <a:r>
              <a:rPr lang="en-US" sz="3600" b="1" dirty="0" err="1">
                <a:latin typeface="Times New Roman" pitchFamily="18" charset="0"/>
                <a:ea typeface="Times New Roman" pitchFamily="18" charset="0"/>
                <a:cs typeface="Times New Roman" pitchFamily="18" charset="0"/>
              </a:rPr>
              <a:t>Ngày</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đầu</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đi</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học</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bạn</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nhỏ</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thấy</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cảnh</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vật</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xung</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quanh</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ra</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sao</a:t>
            </a:r>
            <a:r>
              <a:rPr lang="en-US" sz="3600" b="1" dirty="0">
                <a:latin typeface="Times New Roman" pitchFamily="18" charset="0"/>
                <a:ea typeface="Times New Roman" pitchFamily="18" charset="0"/>
                <a:cs typeface="Times New Roman" pitchFamily="18" charset="0"/>
              </a:rPr>
              <a:t>?</a:t>
            </a:r>
            <a:endParaRPr lang="en-US" sz="3600" b="1" dirty="0">
              <a:effectLst/>
              <a:latin typeface="Times New Roman" pitchFamily="18" charset="0"/>
              <a:ea typeface="Times New Roman" pitchFamily="18" charset="0"/>
              <a:cs typeface="Times New Roman" pitchFamily="18" charset="0"/>
            </a:endParaRPr>
          </a:p>
        </p:txBody>
      </p:sp>
      <p:sp>
        <p:nvSpPr>
          <p:cNvPr id="10" name="Rectangle 9"/>
          <p:cNvSpPr/>
          <p:nvPr/>
        </p:nvSpPr>
        <p:spPr>
          <a:xfrm>
            <a:off x="555602" y="281923"/>
            <a:ext cx="8141831" cy="1754326"/>
          </a:xfrm>
          <a:prstGeom prst="rect">
            <a:avLst/>
          </a:prstGeom>
        </p:spPr>
        <p:txBody>
          <a:bodyPr wrap="square">
            <a:spAutoFit/>
          </a:bodyPr>
          <a:lstStyle/>
          <a:p>
            <a:pPr>
              <a:lnSpc>
                <a:spcPct val="150000"/>
              </a:lnSpc>
              <a:spcAft>
                <a:spcPts val="0"/>
              </a:spcAft>
            </a:pPr>
            <a:r>
              <a:rPr lang="en-US" sz="3600" b="1" dirty="0">
                <a:latin typeface="Times New Roman" pitchFamily="18" charset="0"/>
                <a:ea typeface="Times New Roman" pitchFamily="18" charset="0"/>
                <a:cs typeface="Times New Roman" pitchFamily="18" charset="0"/>
              </a:rPr>
              <a:t>b. </a:t>
            </a:r>
            <a:r>
              <a:rPr lang="en-US" sz="3600" b="1" dirty="0" err="1" smtClean="0">
                <a:latin typeface="Times New Roman" pitchFamily="18" charset="0"/>
                <a:ea typeface="Times New Roman" pitchFamily="18" charset="0"/>
                <a:cs typeface="Times New Roman" pitchFamily="18" charset="0"/>
              </a:rPr>
              <a:t>Những</a:t>
            </a:r>
            <a:r>
              <a:rPr lang="en-US" sz="3600" b="1" dirty="0" smtClean="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học</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trò</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mới</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đã</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làm</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gì</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khi</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còn</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bỡ</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ngỡ</a:t>
            </a:r>
            <a:r>
              <a:rPr lang="en-US" sz="3600" b="1" dirty="0">
                <a:latin typeface="Times New Roman" pitchFamily="18" charset="0"/>
                <a:ea typeface="Times New Roman" pitchFamily="18" charset="0"/>
                <a:cs typeface="Times New Roman" pitchFamily="18" charset="0"/>
              </a:rPr>
              <a:t>?</a:t>
            </a:r>
          </a:p>
        </p:txBody>
      </p:sp>
      <p:sp>
        <p:nvSpPr>
          <p:cNvPr id="11" name="Rectangle 10"/>
          <p:cNvSpPr/>
          <p:nvPr/>
        </p:nvSpPr>
        <p:spPr>
          <a:xfrm>
            <a:off x="493259" y="300450"/>
            <a:ext cx="8204174" cy="1754326"/>
          </a:xfrm>
          <a:prstGeom prst="rect">
            <a:avLst/>
          </a:prstGeom>
        </p:spPr>
        <p:txBody>
          <a:bodyPr wrap="square">
            <a:spAutoFit/>
          </a:bodyPr>
          <a:lstStyle/>
          <a:p>
            <a:pPr>
              <a:lnSpc>
                <a:spcPct val="150000"/>
              </a:lnSpc>
              <a:spcAft>
                <a:spcPts val="0"/>
              </a:spcAft>
            </a:pPr>
            <a:r>
              <a:rPr lang="en-US" sz="3600" b="1" dirty="0">
                <a:latin typeface="Times New Roman" pitchFamily="18" charset="0"/>
                <a:ea typeface="Times New Roman" pitchFamily="18" charset="0"/>
                <a:cs typeface="Times New Roman" pitchFamily="18" charset="0"/>
              </a:rPr>
              <a:t>c. </a:t>
            </a:r>
            <a:r>
              <a:rPr lang="en-US" sz="3600" b="1" dirty="0" err="1">
                <a:latin typeface="Times New Roman" pitchFamily="18" charset="0"/>
                <a:ea typeface="Times New Roman" pitchFamily="18" charset="0"/>
                <a:cs typeface="Times New Roman" pitchFamily="18" charset="0"/>
              </a:rPr>
              <a:t>Bạn</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nhỏ</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thấy</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người</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bạn</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ngồi</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bên</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thế</a:t>
            </a:r>
            <a:r>
              <a:rPr lang="en-US" sz="3600" b="1" dirty="0">
                <a:latin typeface="Times New Roman" pitchFamily="18" charset="0"/>
                <a:ea typeface="Times New Roman" pitchFamily="18" charset="0"/>
                <a:cs typeface="Times New Roman" pitchFamily="18" charset="0"/>
              </a:rPr>
              <a:t> </a:t>
            </a:r>
            <a:r>
              <a:rPr lang="en-US" sz="3600" b="1" dirty="0" err="1">
                <a:latin typeface="Times New Roman" pitchFamily="18" charset="0"/>
                <a:ea typeface="Times New Roman" pitchFamily="18" charset="0"/>
                <a:cs typeface="Times New Roman" pitchFamily="18" charset="0"/>
              </a:rPr>
              <a:t>nào</a:t>
            </a:r>
            <a:r>
              <a:rPr lang="en-US" sz="3600" b="1" dirty="0">
                <a:latin typeface="Times New Roman" pitchFamily="18" charset="0"/>
                <a:ea typeface="Times New Roman" pitchFamily="18" charset="0"/>
                <a:cs typeface="Times New Roman" pitchFamily="18" charset="0"/>
              </a:rPr>
              <a:t>?</a:t>
            </a:r>
            <a:endParaRPr lang="en-US" sz="3600" b="1" dirty="0">
              <a:effectLst/>
              <a:latin typeface="Times New Roman" pitchFamily="18" charset="0"/>
              <a:ea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xit" presetSubtype="21" fill="hold" grpId="1" nodeType="clickEffect">
                                  <p:stCondLst>
                                    <p:cond delay="0"/>
                                  </p:stCondLst>
                                  <p:childTnLst>
                                    <p:animEffect transition="out" filter="barn(inVertical)">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anim calcmode="lin" valueType="num">
                                      <p:cBhvr>
                                        <p:cTn id="28" dur="500" fill="hold"/>
                                        <p:tgtEl>
                                          <p:spTgt spid="11"/>
                                        </p:tgtEl>
                                        <p:attrNameLst>
                                          <p:attrName>ppt_w</p:attrName>
                                        </p:attrNameLst>
                                      </p:cBhvr>
                                      <p:tavLst>
                                        <p:tav tm="0" fmla="#ppt_w*sin(2.5*pi*$)">
                                          <p:val>
                                            <p:fltVal val="0"/>
                                          </p:val>
                                        </p:tav>
                                        <p:tav tm="100000">
                                          <p:val>
                                            <p:fltVal val="1"/>
                                          </p:val>
                                        </p:tav>
                                      </p:tavLst>
                                    </p:anim>
                                    <p:anim calcmode="lin" valueType="num">
                                      <p:cBhvr>
                                        <p:cTn id="29"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778" t="8470" r="17467" b="84117"/>
          <a:stretch/>
        </p:blipFill>
        <p:spPr>
          <a:xfrm>
            <a:off x="124007" y="148529"/>
            <a:ext cx="8762197" cy="1628979"/>
          </a:xfrm>
          <a:prstGeom prst="rect">
            <a:avLst/>
          </a:prstGeom>
        </p:spPr>
      </p:pic>
      <p:sp>
        <p:nvSpPr>
          <p:cNvPr id="4" name="Google Shape;364;p12"/>
          <p:cNvSpPr/>
          <p:nvPr/>
        </p:nvSpPr>
        <p:spPr>
          <a:xfrm>
            <a:off x="487464" y="1690448"/>
            <a:ext cx="2994601" cy="769401"/>
          </a:xfrm>
          <a:prstGeom prst="rect">
            <a:avLst/>
          </a:prstGeom>
          <a:noFill/>
          <a:ln>
            <a:noFill/>
          </a:ln>
        </p:spPr>
        <p:txBody>
          <a:bodyPr spcFirstLastPara="1" wrap="square" lIns="91425" tIns="45700" rIns="91425" bIns="45700" anchor="t" anchorCtr="0">
            <a:spAutoFit/>
          </a:bodyPr>
          <a:lstStyle/>
          <a:p>
            <a:pPr lvl="0"/>
            <a:r>
              <a:rPr lang="en-US" sz="4400" b="1" smtClean="0">
                <a:solidFill>
                  <a:srgbClr val="FF0000"/>
                </a:solidFill>
                <a:latin typeface="Times New Roman" pitchFamily="18" charset="0"/>
                <a:ea typeface="Arial Rounded"/>
                <a:cs typeface="Times New Roman" pitchFamily="18" charset="0"/>
                <a:sym typeface="Arial Rounded"/>
              </a:rPr>
              <a:t>thay </a:t>
            </a:r>
            <a:r>
              <a:rPr lang="vi-VN" sz="4400" b="1">
                <a:solidFill>
                  <a:srgbClr val="FF0000"/>
                </a:solidFill>
                <a:latin typeface="Times New Roman" pitchFamily="18" charset="0"/>
                <a:ea typeface="Arial Rounded"/>
                <a:cs typeface="Times New Roman" pitchFamily="18" charset="0"/>
                <a:sym typeface="Arial Rounded"/>
              </a:rPr>
              <a:t>đổi</a:t>
            </a:r>
            <a:r>
              <a:rPr lang="vi-VN" sz="4400" b="1" smtClean="0">
                <a:solidFill>
                  <a:srgbClr val="FF0000"/>
                </a:solidFill>
                <a:latin typeface="+mj-lt"/>
                <a:ea typeface="Arial Rounded"/>
                <a:cs typeface="Arial Rounded"/>
                <a:sym typeface="Arial Rounded"/>
              </a:rPr>
              <a:t>.</a:t>
            </a:r>
            <a:endParaRPr sz="4400" b="1" dirty="0">
              <a:solidFill>
                <a:srgbClr val="FF0000"/>
              </a:solidFill>
              <a:latin typeface="+mj-lt"/>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8485" t="16190" r="17527" b="74440"/>
          <a:stretch/>
        </p:blipFill>
        <p:spPr>
          <a:xfrm>
            <a:off x="350650" y="927463"/>
            <a:ext cx="7716986" cy="1371601"/>
          </a:xfrm>
          <a:prstGeom prst="rect">
            <a:avLst/>
          </a:prstGeom>
        </p:spPr>
      </p:pic>
      <p:sp>
        <p:nvSpPr>
          <p:cNvPr id="9" name="TextBox 8"/>
          <p:cNvSpPr txBox="1"/>
          <p:nvPr/>
        </p:nvSpPr>
        <p:spPr>
          <a:xfrm>
            <a:off x="350650" y="2717073"/>
            <a:ext cx="7911140" cy="523220"/>
          </a:xfrm>
          <a:prstGeom prst="rect">
            <a:avLst/>
          </a:prstGeom>
          <a:noFill/>
        </p:spPr>
        <p:txBody>
          <a:bodyPr wrap="none" rtlCol="0">
            <a:spAutoFit/>
          </a:bodyPr>
          <a:lstStyle/>
          <a:p>
            <a:r>
              <a:rPr lang="en-US" sz="2800" b="1" dirty="0" err="1" smtClean="0">
                <a:latin typeface="Times New Roman" pitchFamily="18" charset="0"/>
                <a:ea typeface="Arial-Rounded" panose="020B0500000000000000" pitchFamily="34" charset="0"/>
                <a:cs typeface="Times New Roman" pitchFamily="18" charset="0"/>
              </a:rPr>
              <a:t>Cô</a:t>
            </a:r>
            <a:r>
              <a:rPr lang="en-US" sz="2800" b="1" dirty="0" smtClean="0">
                <a:latin typeface="Times New Roman" pitchFamily="18" charset="0"/>
                <a:ea typeface="Arial-Rounded" panose="020B0500000000000000" pitchFamily="34" charset="0"/>
                <a:cs typeface="Times New Roman" pitchFamily="18" charset="0"/>
              </a:rPr>
              <a:t> </a:t>
            </a:r>
            <a:r>
              <a:rPr lang="en-US" sz="2800" b="1" dirty="0" err="1" smtClean="0">
                <a:latin typeface="Times New Roman" pitchFamily="18" charset="0"/>
                <a:ea typeface="Arial-Rounded" panose="020B0500000000000000" pitchFamily="34" charset="0"/>
                <a:cs typeface="Times New Roman" pitchFamily="18" charset="0"/>
              </a:rPr>
              <a:t>giáo</a:t>
            </a:r>
            <a:r>
              <a:rPr lang="en-US" sz="2800" b="1" dirty="0" smtClean="0">
                <a:latin typeface="Times New Roman" pitchFamily="18" charset="0"/>
                <a:ea typeface="Arial-Rounded" panose="020B0500000000000000" pitchFamily="34" charset="0"/>
                <a:cs typeface="Times New Roman" pitchFamily="18" charset="0"/>
              </a:rPr>
              <a:t> ……......... </a:t>
            </a:r>
            <a:r>
              <a:rPr lang="en-US" sz="2800" b="1" dirty="0" err="1">
                <a:latin typeface="Times New Roman" pitchFamily="18" charset="0"/>
                <a:ea typeface="Arial-Rounded" panose="020B0500000000000000" pitchFamily="34" charset="0"/>
                <a:cs typeface="Times New Roman" pitchFamily="18" charset="0"/>
              </a:rPr>
              <a:t>n</a:t>
            </a:r>
            <a:r>
              <a:rPr lang="en-US" sz="2800" b="1" dirty="0" err="1" smtClean="0">
                <a:latin typeface="Times New Roman" pitchFamily="18" charset="0"/>
                <a:ea typeface="Arial-Rounded" panose="020B0500000000000000" pitchFamily="34" charset="0"/>
                <a:cs typeface="Times New Roman" pitchFamily="18" charset="0"/>
              </a:rPr>
              <a:t>hìn</a:t>
            </a:r>
            <a:r>
              <a:rPr lang="en-US" sz="2800" b="1" dirty="0" smtClean="0">
                <a:latin typeface="Times New Roman" pitchFamily="18" charset="0"/>
                <a:ea typeface="Arial-Rounded" panose="020B0500000000000000" pitchFamily="34" charset="0"/>
                <a:cs typeface="Times New Roman" pitchFamily="18" charset="0"/>
              </a:rPr>
              <a:t> </a:t>
            </a:r>
            <a:r>
              <a:rPr lang="en-US" sz="2800" b="1" dirty="0" err="1" smtClean="0">
                <a:latin typeface="Times New Roman" pitchFamily="18" charset="0"/>
                <a:ea typeface="Arial-Rounded" panose="020B0500000000000000" pitchFamily="34" charset="0"/>
                <a:cs typeface="Times New Roman" pitchFamily="18" charset="0"/>
              </a:rPr>
              <a:t>các</a:t>
            </a:r>
            <a:r>
              <a:rPr lang="en-US" sz="2800" b="1" dirty="0" smtClean="0">
                <a:latin typeface="Times New Roman" pitchFamily="18" charset="0"/>
                <a:ea typeface="Arial-Rounded" panose="020B0500000000000000" pitchFamily="34" charset="0"/>
                <a:cs typeface="Times New Roman" pitchFamily="18" charset="0"/>
              </a:rPr>
              <a:t> </a:t>
            </a:r>
            <a:r>
              <a:rPr lang="en-US" sz="2800" b="1" dirty="0" err="1" smtClean="0">
                <a:latin typeface="Times New Roman" pitchFamily="18" charset="0"/>
                <a:ea typeface="Arial-Rounded" panose="020B0500000000000000" pitchFamily="34" charset="0"/>
                <a:cs typeface="Times New Roman" pitchFamily="18" charset="0"/>
              </a:rPr>
              <a:t>bạn</a:t>
            </a:r>
            <a:r>
              <a:rPr lang="en-US" sz="2800" b="1" dirty="0" smtClean="0">
                <a:latin typeface="Times New Roman" pitchFamily="18" charset="0"/>
                <a:ea typeface="Arial-Rounded" panose="020B0500000000000000" pitchFamily="34" charset="0"/>
                <a:cs typeface="Times New Roman" pitchFamily="18" charset="0"/>
              </a:rPr>
              <a:t> </a:t>
            </a:r>
            <a:r>
              <a:rPr lang="en-US" sz="2800" b="1" dirty="0" err="1" smtClean="0">
                <a:latin typeface="Times New Roman" pitchFamily="18" charset="0"/>
                <a:ea typeface="Arial-Rounded" panose="020B0500000000000000" pitchFamily="34" charset="0"/>
                <a:cs typeface="Times New Roman" pitchFamily="18" charset="0"/>
              </a:rPr>
              <a:t>chơi</a:t>
            </a:r>
            <a:r>
              <a:rPr lang="en-US" sz="2800" b="1" dirty="0" smtClean="0">
                <a:latin typeface="Times New Roman" pitchFamily="18" charset="0"/>
                <a:ea typeface="Arial-Rounded" panose="020B0500000000000000" pitchFamily="34" charset="0"/>
                <a:cs typeface="Times New Roman" pitchFamily="18" charset="0"/>
              </a:rPr>
              <a:t> ở </a:t>
            </a:r>
            <a:r>
              <a:rPr lang="en-US" sz="2800" b="1" err="1" smtClean="0">
                <a:latin typeface="Times New Roman" pitchFamily="18" charset="0"/>
                <a:ea typeface="Arial-Rounded" panose="020B0500000000000000" pitchFamily="34" charset="0"/>
                <a:cs typeface="Times New Roman" pitchFamily="18" charset="0"/>
              </a:rPr>
              <a:t>sân</a:t>
            </a:r>
            <a:r>
              <a:rPr lang="en-US" sz="2800" b="1" smtClean="0">
                <a:latin typeface="Times New Roman" pitchFamily="18" charset="0"/>
                <a:ea typeface="Arial-Rounded" panose="020B0500000000000000" pitchFamily="34" charset="0"/>
                <a:cs typeface="Times New Roman" pitchFamily="18" charset="0"/>
              </a:rPr>
              <a:t> trường.</a:t>
            </a:r>
            <a:endParaRPr lang="en-US" sz="2800" b="1" dirty="0">
              <a:latin typeface="Times New Roman" pitchFamily="18" charset="0"/>
              <a:ea typeface="Arial-Rounded" panose="020B0500000000000000" pitchFamily="34" charset="0"/>
              <a:cs typeface="Times New Roman" pitchFamily="18" charset="0"/>
            </a:endParaRPr>
          </a:p>
        </p:txBody>
      </p:sp>
      <p:sp>
        <p:nvSpPr>
          <p:cNvPr id="10" name="TextBox 9"/>
          <p:cNvSpPr txBox="1"/>
          <p:nvPr/>
        </p:nvSpPr>
        <p:spPr>
          <a:xfrm>
            <a:off x="1764111" y="2663908"/>
            <a:ext cx="1449436" cy="584775"/>
          </a:xfrm>
          <a:prstGeom prst="rect">
            <a:avLst/>
          </a:prstGeom>
          <a:noFill/>
        </p:spPr>
        <p:txBody>
          <a:bodyPr wrap="none" rtlCol="0">
            <a:spAutoFit/>
          </a:bodyPr>
          <a:lstStyle/>
          <a:p>
            <a:r>
              <a:rPr lang="en-US" sz="3200" b="1" dirty="0" err="1" smtClean="0">
                <a:solidFill>
                  <a:srgbClr val="FF0000"/>
                </a:solidFill>
                <a:latin typeface="Times New Roman" pitchFamily="18" charset="0"/>
                <a:ea typeface="Arial-Rounded" panose="020B0500000000000000" pitchFamily="34" charset="0"/>
                <a:cs typeface="Times New Roman" pitchFamily="18" charset="0"/>
              </a:rPr>
              <a:t>âu</a:t>
            </a:r>
            <a:r>
              <a:rPr lang="en-US" sz="3200" b="1" dirty="0" smtClean="0">
                <a:solidFill>
                  <a:srgbClr val="FF0000"/>
                </a:solidFill>
                <a:latin typeface="Times New Roman" pitchFamily="18" charset="0"/>
                <a:ea typeface="Arial-Rounded" panose="020B0500000000000000" pitchFamily="34" charset="0"/>
                <a:cs typeface="Times New Roman" pitchFamily="18" charset="0"/>
              </a:rPr>
              <a:t> </a:t>
            </a:r>
            <a:r>
              <a:rPr lang="en-US" sz="3200" b="1" dirty="0" err="1" smtClean="0">
                <a:solidFill>
                  <a:srgbClr val="FF0000"/>
                </a:solidFill>
                <a:latin typeface="Times New Roman" pitchFamily="18" charset="0"/>
                <a:ea typeface="Arial-Rounded" panose="020B0500000000000000" pitchFamily="34" charset="0"/>
                <a:cs typeface="Times New Roman" pitchFamily="18" charset="0"/>
              </a:rPr>
              <a:t>yếm</a:t>
            </a:r>
            <a:endParaRPr lang="en-US" sz="3200" b="1" dirty="0">
              <a:solidFill>
                <a:srgbClr val="FF0000"/>
              </a:solidFill>
              <a:latin typeface="Times New Roman" pitchFamily="18" charset="0"/>
              <a:ea typeface="Arial-Rounded" panose="020B0500000000000000"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900" t="42085" r="34002" b="34417"/>
          <a:stretch/>
        </p:blipFill>
        <p:spPr>
          <a:xfrm>
            <a:off x="522514" y="1961258"/>
            <a:ext cx="3672114" cy="1944915"/>
          </a:xfrm>
          <a:prstGeom prst="rect">
            <a:avLst/>
          </a:prstGeom>
        </p:spPr>
      </p:pic>
      <p:sp>
        <p:nvSpPr>
          <p:cNvPr id="2" name="TextBox 1"/>
          <p:cNvSpPr txBox="1"/>
          <p:nvPr/>
        </p:nvSpPr>
        <p:spPr>
          <a:xfrm>
            <a:off x="434607" y="435197"/>
            <a:ext cx="8613255" cy="461665"/>
          </a:xfrm>
          <a:prstGeom prst="rect">
            <a:avLst/>
          </a:prstGeom>
          <a:noFill/>
        </p:spPr>
        <p:txBody>
          <a:bodyPr wrap="none" rtlCol="0">
            <a:spAutoFit/>
          </a:bodyPr>
          <a:lstStyle/>
          <a:p>
            <a:r>
              <a:rPr lang="en-US" sz="2400" b="1" dirty="0" smtClean="0">
                <a:latin typeface="Times New Roman" panose="02020603050405020304" pitchFamily="18" charset="0"/>
                <a:cs typeface="Times New Roman" panose="02020603050405020304" pitchFamily="18" charset="0"/>
              </a:rPr>
              <a:t>6. </a:t>
            </a:r>
            <a:r>
              <a:rPr lang="en-US" sz="2400" b="1" dirty="0" err="1" smtClean="0">
                <a:latin typeface="Times New Roman" panose="02020603050405020304" pitchFamily="18" charset="0"/>
                <a:cs typeface="Times New Roman" panose="02020603050405020304" pitchFamily="18" charset="0"/>
              </a:rPr>
              <a:t>Quan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sát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tranh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dùng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từ</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ngữ</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trong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khung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nói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theo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tranh</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108233" y="1019886"/>
            <a:ext cx="4783682" cy="461665"/>
          </a:xfrm>
          <a:prstGeom prst="rect">
            <a:avLst/>
          </a:prstGeom>
          <a:noFill/>
        </p:spPr>
        <p:txBody>
          <a:bodyPr wrap="none" rtlCol="0">
            <a:spAutoFit/>
          </a:bodyPr>
          <a:lstStyle/>
          <a:p>
            <a:r>
              <a:rPr lang="en-US" sz="2400" b="1" dirty="0" err="1" smtClean="0">
                <a:solidFill>
                  <a:srgbClr val="FF0000"/>
                </a:solidFill>
                <a:latin typeface="Times New Roman" panose="02020603050405020304" pitchFamily="18" charset="0"/>
                <a:cs typeface="Times New Roman" panose="02020603050405020304" pitchFamily="18" charset="0"/>
              </a:rPr>
              <a:t>đông</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vui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thân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thiện</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sôi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smtClean="0">
                <a:solidFill>
                  <a:srgbClr val="FF0000"/>
                </a:solidFill>
                <a:latin typeface="Times New Roman" panose="02020603050405020304" pitchFamily="18" charset="0"/>
                <a:cs typeface="Times New Roman" panose="02020603050405020304" pitchFamily="18" charset="0"/>
              </a:rPr>
              <a:t>nổi</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3762" t="65750" r="19108" b="12239"/>
          <a:stretch/>
        </p:blipFill>
        <p:spPr>
          <a:xfrm>
            <a:off x="5239656" y="1890830"/>
            <a:ext cx="2931886" cy="208577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150</Words>
  <Application>Microsoft Office PowerPoint</Application>
  <PresentationFormat>On-screen Show (16:9)</PresentationFormat>
  <Paragraphs>39</Paragraphs>
  <Slides>13</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Arial Rounded</vt:lpstr>
      <vt:lpstr>Arial-Rounded</vt:lpstr>
      <vt:lpstr>DFPOP1-W9</vt:lpstr>
      <vt:lpstr>宋体</vt:lpstr>
      <vt:lpstr>华康少女文字W5</vt:lpstr>
      <vt:lpstr>Arial</vt:lpstr>
      <vt:lpstr>Calibri</vt:lpstr>
      <vt:lpstr>Times New Roman</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Thi Minh Phuong</dc:creator>
  <cp:lastModifiedBy>Windows User</cp:lastModifiedBy>
  <cp:revision>23</cp:revision>
  <dcterms:created xsi:type="dcterms:W3CDTF">2020-08-13T09:19:08Z</dcterms:created>
  <dcterms:modified xsi:type="dcterms:W3CDTF">2025-04-05T07:27:55Z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