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300" r:id="rId5"/>
    <p:sldId id="299" r:id="rId6"/>
    <p:sldId id="276" r:id="rId7"/>
    <p:sldId id="290" r:id="rId8"/>
    <p:sldId id="291" r:id="rId9"/>
    <p:sldId id="293" r:id="rId10"/>
    <p:sldId id="295" r:id="rId11"/>
    <p:sldId id="279" r:id="rId12"/>
    <p:sldId id="282" r:id="rId13"/>
    <p:sldId id="296" r:id="rId1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Arial-Rounded" panose="020B0500000000000000" charset="0"/>
      <p:regular r:id="rId17"/>
    </p:embeddedFont>
    <p:embeddedFont>
      <p:font typeface="DFPOP1-W9" panose="02010609010101010101" pitchFamily="1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0"/>
            <p14:sldId id="299"/>
            <p14:sldId id="276"/>
            <p14:sldId id="290"/>
            <p14:sldId id="291"/>
            <p14:sldId id="293"/>
            <p14:sldId id="295"/>
            <p14:sldId id="279"/>
            <p14:sldId id="282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04D3FC"/>
    <a:srgbClr val="4CA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3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24AEFB3-C4F1-490D-9099-A3B5E5360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8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ĐI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HỌC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11112920_32co-va-me-la-hai-co-gi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94120" y="398399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371" r="2038" b="17827"/>
          <a:stretch/>
        </p:blipFill>
        <p:spPr>
          <a:xfrm>
            <a:off x="-1" y="-1"/>
            <a:ext cx="6685935" cy="415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81" y="68827"/>
            <a:ext cx="3335020" cy="260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39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08" r="371" b="43932"/>
          <a:stretch/>
        </p:blipFill>
        <p:spPr>
          <a:xfrm>
            <a:off x="0" y="-1"/>
            <a:ext cx="9144000" cy="50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61921" r="12746" b="7554"/>
          <a:stretch/>
        </p:blipFill>
        <p:spPr>
          <a:xfrm>
            <a:off x="0" y="0"/>
            <a:ext cx="9052560" cy="51303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26399" y="2050045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09625" y="3912318"/>
            <a:ext cx="725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9466" y="3328990"/>
            <a:ext cx="691096" cy="10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08" r="371" b="43932"/>
          <a:stretch/>
        </p:blipFill>
        <p:spPr>
          <a:xfrm>
            <a:off x="-27137" y="218364"/>
            <a:ext cx="4904444" cy="3575714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741190" y="4243084"/>
            <a:ext cx="6272232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Nương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trồng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trọt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vùng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07" y="218364"/>
            <a:ext cx="4266693" cy="35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00251" y="3776596"/>
            <a:ext cx="858444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suối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chảy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nhẹ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khẽ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2" y="-1"/>
            <a:ext cx="6802961" cy="3826665"/>
          </a:xfrm>
          <a:prstGeom prst="rect">
            <a:avLst/>
          </a:prstGeom>
        </p:spPr>
      </p:pic>
      <p:pic>
        <p:nvPicPr>
          <p:cNvPr id="5" name="TiengSuoiChay-V.A-38177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213" y="2732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1522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61921" r="12746" b="7554"/>
          <a:stretch/>
        </p:blipFill>
        <p:spPr>
          <a:xfrm>
            <a:off x="0" y="13193"/>
            <a:ext cx="9052560" cy="51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61921" r="12746" b="7554"/>
          <a:stretch/>
        </p:blipFill>
        <p:spPr>
          <a:xfrm>
            <a:off x="0" y="10160"/>
            <a:ext cx="9052560" cy="51303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169920" y="904787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9920" y="2022387"/>
            <a:ext cx="91440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38168" y="3362415"/>
            <a:ext cx="727587" cy="1"/>
          </a:xfrm>
          <a:prstGeom prst="line">
            <a:avLst/>
          </a:prstGeom>
          <a:ln w="38100">
            <a:solidFill>
              <a:srgbClr val="04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46555" y="4490175"/>
            <a:ext cx="797725" cy="0"/>
          </a:xfrm>
          <a:prstGeom prst="line">
            <a:avLst/>
          </a:prstGeom>
          <a:ln w="38100">
            <a:solidFill>
              <a:srgbClr val="04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41110" y="1715294"/>
            <a:ext cx="631231" cy="53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49730" y="2812026"/>
            <a:ext cx="684981" cy="1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53589" y="49579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53589" y="560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53589" y="4989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655" r="-8497" b="45086"/>
          <a:stretch/>
        </p:blipFill>
        <p:spPr>
          <a:xfrm>
            <a:off x="1115030" y="1610607"/>
            <a:ext cx="8182764" cy="2885440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92148" y="499313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cản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 vật ở ngôi trường ở trong bài và ngôi trường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chúng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ta có giống nhau không? 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9" y="-64857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e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  .......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nay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........................tới lớp.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71288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.....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142800" y="482747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53647" y="914303"/>
            <a:ext cx="13376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dắt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038227" y="1320275"/>
            <a:ext cx="1956174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nương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14786" y="1677337"/>
            <a:ext cx="2441256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 mình em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47761" y="2423832"/>
            <a:ext cx="142004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be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22175" y="2898561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...........................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069168" y="3274839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trẻ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60133" y="3746746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</a:t>
            </a:r>
            <a:r>
              <a:rPr lang="vi-VN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157</Words>
  <Application>Microsoft Office PowerPoint</Application>
  <PresentationFormat>On-screen Show (16:9)</PresentationFormat>
  <Paragraphs>28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宋体</vt:lpstr>
      <vt:lpstr>Arial-Rounded</vt:lpstr>
      <vt:lpstr>DFPOP1-W9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47</cp:revision>
  <dcterms:created xsi:type="dcterms:W3CDTF">2020-08-13T09:19:08Z</dcterms:created>
  <dcterms:modified xsi:type="dcterms:W3CDTF">2025-04-05T07:28:24Z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