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1"/>
  </p:notesMasterIdLst>
  <p:sldIdLst>
    <p:sldId id="299" r:id="rId5"/>
    <p:sldId id="292" r:id="rId6"/>
    <p:sldId id="293" r:id="rId7"/>
    <p:sldId id="277" r:id="rId8"/>
    <p:sldId id="295" r:id="rId9"/>
    <p:sldId id="297" r:id="rId10"/>
    <p:sldId id="298" r:id="rId11"/>
    <p:sldId id="296" r:id="rId12"/>
    <p:sldId id="279" r:id="rId13"/>
    <p:sldId id="280" r:id="rId14"/>
    <p:sldId id="282" r:id="rId15"/>
    <p:sldId id="283" r:id="rId16"/>
    <p:sldId id="284" r:id="rId17"/>
    <p:sldId id="285" r:id="rId18"/>
    <p:sldId id="286" r:id="rId19"/>
    <p:sldId id="287" r:id="rId20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22"/>
    </p:embeddedFont>
    <p:embeddedFont>
      <p:font typeface="DFPOP1-W9" panose="02010609010101010101" pitchFamily="1" charset="-128"/>
      <p:regular r:id="rId23"/>
    </p:embeddedFont>
    <p:embeddedFont>
      <p:font typeface="Arial-Rounded" panose="020B0500000000000000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99"/>
            <p14:sldId id="292"/>
            <p14:sldId id="293"/>
            <p14:sldId id="277"/>
            <p14:sldId id="295"/>
            <p14:sldId id="297"/>
            <p14:sldId id="298"/>
            <p14:sldId id="296"/>
            <p14:sldId id="279"/>
            <p14:sldId id="280"/>
            <p14:sldId id="282"/>
            <p14:sldId id="283"/>
            <p14:sldId id="284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FF3399"/>
    <a:srgbClr val="4CA420"/>
    <a:srgbClr val="679C31"/>
    <a:srgbClr val="920000"/>
    <a:srgbClr val="F56636"/>
    <a:srgbClr val="EF2A19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70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59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17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34346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4" y="2840391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3: HOA YÊU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THƯƠNG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39" y="2171411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488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78121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25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01331" y="855734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4. Viết câu trả lời cho câu hỏi c ở mục 3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0" y="1739654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Bức tranh có thể đặt tên khác là........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4162" y="1710813"/>
            <a:ext cx="2542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</a:t>
            </a:r>
            <a:r>
              <a:rPr lang="vi-VN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 đoàn kết.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55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1320801" y="1087238"/>
            <a:ext cx="569976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370149" y="1087237"/>
            <a:ext cx="1129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 vẽ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07137" y="2553046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Phương ngắm nhìn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vi-VN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nắn nót </a:t>
            </a:r>
            <a:r>
              <a:rPr lang="vi-VN" altLang="zh-CN" sz="32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 bảng</a:t>
            </a:r>
            <a:r>
              <a:rPr lang="en-US" altLang="zh-CN" sz="32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216861" y="1107676"/>
            <a:ext cx="2673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 hoáy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4384902" y="2532608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56261" y="1076962"/>
            <a:ext cx="1600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dòng chữ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10487 0.2969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10" grpId="0"/>
      <p:bldP spid="10" grpId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75794" y="12642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37965" r="10365" b="8416"/>
          <a:stretch/>
        </p:blipFill>
        <p:spPr>
          <a:xfrm>
            <a:off x="2286000" y="711199"/>
            <a:ext cx="4318000" cy="409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4" t="13037" r="12296" b="58914"/>
          <a:stretch/>
        </p:blipFill>
        <p:spPr>
          <a:xfrm>
            <a:off x="0" y="701513"/>
            <a:ext cx="9144000" cy="4472941"/>
          </a:xfrm>
          <a:prstGeom prst="rect">
            <a:avLst/>
          </a:prstGeom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9714" y="85785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4D1F74B1-A493-4F90-83D0-FFDCD4969EF8}"/>
              </a:ext>
            </a:extLst>
          </p:cNvPr>
          <p:cNvSpPr/>
          <p:nvPr/>
        </p:nvSpPr>
        <p:spPr>
          <a:xfrm>
            <a:off x="2993892" y="1189193"/>
            <a:ext cx="826268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6E86600A-260E-4EDA-8C1F-2E79C8D20FB9}"/>
              </a:ext>
            </a:extLst>
          </p:cNvPr>
          <p:cNvSpPr/>
          <p:nvPr/>
        </p:nvSpPr>
        <p:spPr>
          <a:xfrm>
            <a:off x="1344192" y="1565201"/>
            <a:ext cx="870688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p:transition spd="med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6" t="46617" r="15250" b="44691"/>
          <a:stretch/>
        </p:blipFill>
        <p:spPr>
          <a:xfrm>
            <a:off x="116819" y="1544320"/>
            <a:ext cx="8673694" cy="1655699"/>
          </a:xfrm>
          <a:prstGeom prst="rect">
            <a:avLst/>
          </a:prstGeom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51995" y="54178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3200" b="1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2581835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vi-V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ắn nót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E70D5203-C913-4D7A-BAE1-08A9F14E5A39}"/>
              </a:ext>
            </a:extLst>
          </p:cNvPr>
          <p:cNvSpPr/>
          <p:nvPr/>
        </p:nvSpPr>
        <p:spPr>
          <a:xfrm>
            <a:off x="4604283" y="1697207"/>
            <a:ext cx="2233397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ánh </a:t>
            </a:r>
            <a:r>
              <a:rPr lang="vi-V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vi-V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ắng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6939648" y="1730786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r>
              <a:rPr lang="vi-V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 </a:t>
            </a:r>
            <a:r>
              <a:rPr lang="vi-V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</a:t>
            </a:r>
            <a:r>
              <a:rPr lang="vi-V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ặng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CBBFFB9C-BE2C-49E6-A050-4CD40B5FD726}"/>
              </a:ext>
            </a:extLst>
          </p:cNvPr>
          <p:cNvSpPr/>
          <p:nvPr/>
        </p:nvSpPr>
        <p:spPr>
          <a:xfrm>
            <a:off x="4663546" y="2373853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</a:t>
            </a:r>
            <a:r>
              <a:rPr lang="vi-V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ần gũi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F504A1A-8443-494E-BC4E-32D77EFC1CE9}"/>
              </a:ext>
            </a:extLst>
          </p:cNvPr>
          <p:cNvSpPr/>
          <p:nvPr/>
        </p:nvSpPr>
        <p:spPr>
          <a:xfrm>
            <a:off x="2581835" y="2376299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</a:t>
            </a:r>
            <a:r>
              <a:rPr lang="vi-V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vi-V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 chép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34226D4E-3F01-4C02-81D6-DF350CD10A44}"/>
              </a:ext>
            </a:extLst>
          </p:cNvPr>
          <p:cNvSpPr/>
          <p:nvPr/>
        </p:nvSpPr>
        <p:spPr>
          <a:xfrm>
            <a:off x="6837679" y="2376299"/>
            <a:ext cx="216819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</a:t>
            </a:r>
            <a:r>
              <a:rPr lang="vi-V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ọn </a:t>
            </a:r>
            <a:r>
              <a:rPr lang="vi-V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</a:t>
            </a:r>
            <a:r>
              <a:rPr lang="vi-V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àng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54716" r="6197" b="8148"/>
          <a:stretch/>
        </p:blipFill>
        <p:spPr>
          <a:xfrm>
            <a:off x="91440" y="162552"/>
            <a:ext cx="8981440" cy="49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5" r="-6605" b="39016"/>
          <a:stretch/>
        </p:blipFill>
        <p:spPr>
          <a:xfrm>
            <a:off x="0" y="0"/>
            <a:ext cx="96926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4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38222" y="125472"/>
            <a:ext cx="9005778" cy="452889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vi-VN" altLang="zh-CN" sz="2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 yêu </a:t>
            </a:r>
            <a:r>
              <a:rPr lang="vi-VN" altLang="zh-CN" sz="26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endParaRPr lang="vi-VN" altLang="zh-CN" sz="26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Hôm nay cô giáo cho lớp vẽ những gì yêu thích. </a:t>
            </a:r>
          </a:p>
          <a:p>
            <a:r>
              <a:rPr lang="vi-VN" altLang="zh-CN" sz="2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Tuệ An </a:t>
            </a:r>
            <a:r>
              <a:rPr lang="vi-VN" altLang="zh-CN" sz="2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hí hoáy vẽ siêu nhân áo đỏ, thắt lưng vàng. </a:t>
            </a:r>
            <a:r>
              <a:rPr lang="vi-VN" altLang="zh-CN" sz="2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vi-VN" altLang="zh-CN" sz="2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Gia </a:t>
            </a:r>
            <a:r>
              <a:rPr lang="vi-VN" altLang="zh-CN" sz="2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Huy say sưa vẽ mèo máy, tỉ mỉ tô cái ria cong cong.</a:t>
            </a:r>
          </a:p>
          <a:p>
            <a:r>
              <a:rPr lang="vi-VN" altLang="zh-CN" sz="2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Cuối giờ, chúng tôi mang tranh đính lên </a:t>
            </a:r>
            <a:r>
              <a:rPr lang="vi-VN" altLang="zh-CN" sz="2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bảng. Mọi </a:t>
            </a:r>
            <a:r>
              <a:rPr lang="vi-VN" altLang="zh-CN" sz="2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ánh mắt đều hướng về bức tranh bông hoa bốn cánh của Hà.</a:t>
            </a:r>
          </a:p>
          <a:p>
            <a:r>
              <a:rPr lang="vi-VN" altLang="zh-CN" sz="2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Trên mỗi cánh hoa ghi tên một tổ trong lớp</a:t>
            </a:r>
            <a:r>
              <a:rPr lang="vi-VN" altLang="zh-CN" sz="26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vi-VN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Giữa </a:t>
            </a:r>
            <a:r>
              <a:rPr lang="vi-VN" altLang="zh-CN" sz="2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nhụy hoa là cô giáo cười </a:t>
            </a:r>
            <a:r>
              <a:rPr lang="vi-VN" altLang="zh-CN" sz="26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 </a:t>
            </a:r>
            <a:r>
              <a:rPr lang="vi-VN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tươi.</a:t>
            </a:r>
            <a:r>
              <a:rPr lang="en-US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Bên </a:t>
            </a:r>
            <a:r>
              <a:rPr lang="vi-VN" altLang="zh-CN" sz="2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dưới có dòng chữ nắn nót “Hoa yêu thương</a:t>
            </a:r>
            <a:r>
              <a:rPr lang="vi-VN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Ai </a:t>
            </a:r>
            <a:r>
              <a:rPr lang="vi-VN" altLang="zh-CN" sz="2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 thấy có mình trong tranh</a:t>
            </a:r>
            <a:r>
              <a:rPr lang="vi-VN" altLang="zh-CN" sz="26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vi-VN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 </a:t>
            </a:r>
            <a:r>
              <a:rPr lang="vi-VN" altLang="zh-CN" sz="2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 </a:t>
            </a:r>
            <a:r>
              <a:rPr lang="en-US" altLang="zh-CN" sz="2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treo </a:t>
            </a:r>
            <a:r>
              <a:rPr lang="vi-VN" altLang="zh-CN" sz="2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 </a:t>
            </a:r>
            <a:r>
              <a:rPr lang="vi-VN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</a:t>
            </a:r>
            <a:r>
              <a:rPr lang="vi-VN" altLang="zh-CN" sz="2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góc sáng tạo của lớp.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89404" y="4465212"/>
            <a:ext cx="1736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 Phạm Thủy )</a:t>
            </a:r>
            <a:endParaRPr lang="vi-VN" altLang="zh-CN" sz="2000" b="1" dirty="0">
              <a:sym typeface="+mn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990" b="90315" l="59683" r="944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10" t="67559" r="6735" b="9848"/>
          <a:stretch/>
        </p:blipFill>
        <p:spPr>
          <a:xfrm>
            <a:off x="7733843" y="0"/>
            <a:ext cx="1410157" cy="11582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32724" y="1596303"/>
            <a:ext cx="1145395" cy="1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7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0752" y="-49328"/>
            <a:ext cx="8782495" cy="497157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vi-VN" altLang="zh-CN" sz="2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 yêu </a:t>
            </a:r>
            <a:r>
              <a:rPr lang="vi-VN" altLang="zh-CN" sz="26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endParaRPr lang="vi-VN" altLang="zh-CN" sz="26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6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Hôm </a:t>
            </a:r>
            <a:r>
              <a:rPr lang="vi-VN" altLang="zh-CN" sz="2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nay cô giáo cho lớp vẽ những gì yêu thích</a:t>
            </a:r>
            <a:r>
              <a:rPr lang="vi-VN" altLang="zh-CN" sz="26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vi-VN" altLang="zh-CN" sz="2600" b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Tuệ </a:t>
            </a:r>
            <a:r>
              <a:rPr lang="vi-VN" altLang="zh-CN" sz="2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 </a:t>
            </a:r>
            <a:r>
              <a:rPr lang="vi-VN" altLang="zh-CN" sz="26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hí hoáy vẽ siêu nhân áo đỏ, thắt lưng vàng</a:t>
            </a:r>
            <a:r>
              <a:rPr lang="vi-VN" altLang="zh-CN" sz="26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vi-VN" altLang="zh-CN" sz="26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vi-VN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 </a:t>
            </a:r>
            <a:r>
              <a:rPr lang="vi-VN" altLang="zh-CN" sz="2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Huy say sưa vẽ mèo máy, tỉ mỉ tô cái ria cong cong.</a:t>
            </a:r>
          </a:p>
          <a:p>
            <a:r>
              <a:rPr lang="vi-VN" altLang="zh-CN" sz="2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vi-VN" altLang="zh-CN" sz="26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 giờ, chúng tôi mang tranh đính lên </a:t>
            </a:r>
            <a:r>
              <a:rPr lang="vi-VN" altLang="zh-CN" sz="2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bảng</a:t>
            </a:r>
            <a:r>
              <a:rPr lang="vi-VN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vi-VN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 </a:t>
            </a:r>
            <a:r>
              <a:rPr lang="vi-VN" altLang="zh-CN" sz="2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ánh mắt đều hướng về bức tranh bông hoa bốn cánh của Hà.</a:t>
            </a:r>
          </a:p>
          <a:p>
            <a:r>
              <a:rPr lang="vi-VN" altLang="zh-CN" sz="2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vi-VN" altLang="zh-CN" sz="26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 mỗi cánh hoa ghi tên một tổ trong lớp</a:t>
            </a:r>
            <a:r>
              <a:rPr lang="vi-VN" altLang="zh-CN" sz="26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vi-VN" altLang="zh-CN" sz="2600" b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600" b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vi-VN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Giữa </a:t>
            </a:r>
            <a:r>
              <a:rPr lang="vi-VN" altLang="zh-CN" sz="2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nhụy hoa là cô giáo cười rất tươi</a:t>
            </a:r>
            <a:r>
              <a:rPr lang="vi-VN" altLang="zh-CN" sz="26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vi-VN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vi-VN" altLang="zh-CN" sz="2600" b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Bên </a:t>
            </a:r>
            <a:r>
              <a:rPr lang="vi-VN" altLang="zh-CN" sz="26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dưới có dòng chữ nắn nót “Hoa yêu thương</a:t>
            </a:r>
            <a:r>
              <a:rPr lang="vi-VN" altLang="zh-CN" sz="2600" b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</a:t>
            </a:r>
            <a:r>
              <a:rPr lang="vi-VN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</a:t>
            </a:r>
            <a:r>
              <a:rPr lang="en-US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vi-VN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vi-VN" altLang="zh-CN" sz="2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 thấy có mình trong tranh</a:t>
            </a:r>
            <a:r>
              <a:rPr lang="vi-VN" altLang="zh-CN" sz="26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vi-VN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vi-VN" altLang="zh-CN" sz="2600" b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 </a:t>
            </a:r>
            <a:r>
              <a:rPr lang="vi-VN" altLang="zh-CN" sz="26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 </a:t>
            </a:r>
            <a:r>
              <a:rPr lang="vi-VN" altLang="zh-CN" sz="2600" b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treo </a:t>
            </a:r>
            <a:r>
              <a:rPr lang="vi-VN" altLang="zh-CN" sz="26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 </a:t>
            </a:r>
            <a:r>
              <a:rPr lang="vi-VN" altLang="zh-CN" sz="26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 </a:t>
            </a:r>
            <a:r>
              <a:rPr lang="vi-VN" altLang="zh-CN" sz="2600" b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</a:t>
            </a:r>
            <a:r>
              <a:rPr lang="vi-VN" altLang="zh-CN" sz="26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góc sáng tạo của lớp.</a:t>
            </a: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12968" y="58022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7394925" y="579035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6954182" y="101616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526435" y="178110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7235437" y="176972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587399" y="301247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7008852" y="300826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5090817" y="338461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251765" y="379648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1317493" y="4168626"/>
            <a:ext cx="5486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93916" y="4737206"/>
            <a:ext cx="127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1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 Phạm Thủy )</a:t>
            </a:r>
            <a:endParaRPr lang="vi-VN" altLang="zh-CN" sz="1400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17" grpId="0" animBg="1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06326" y="-150700"/>
            <a:ext cx="8920716" cy="534614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vi-VN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 yêu </a:t>
            </a:r>
            <a:r>
              <a:rPr lang="vi-VN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endParaRPr lang="vi-VN" altLang="zh-CN" sz="28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8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vi-VN" altLang="zh-CN" sz="2800" b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Hôm </a:t>
            </a:r>
            <a:r>
              <a:rPr lang="vi-VN" altLang="zh-CN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nay cô giáo cho lớp vẽ những gì yêu thích. </a:t>
            </a:r>
          </a:p>
          <a:p>
            <a:r>
              <a:rPr lang="vi-VN" altLang="zh-CN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Tuệ An </a:t>
            </a:r>
            <a:r>
              <a:rPr lang="vi-VN" altLang="zh-CN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hí hoáy vẽ siêu nhân áo đỏ, thắt lưng vàng. </a:t>
            </a:r>
            <a:r>
              <a:rPr lang="vi-VN" altLang="zh-CN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vi-VN" altLang="zh-CN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Gia </a:t>
            </a:r>
            <a:r>
              <a:rPr lang="vi-VN" altLang="zh-CN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Huy say sưa vẽ mèo máy, tỉ mỉ tô cái ria cong cong.</a:t>
            </a:r>
          </a:p>
          <a:p>
            <a:r>
              <a:rPr lang="vi-VN" altLang="zh-CN" sz="28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vi-VN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 </a:t>
            </a:r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giờ, chúng tôi mang tranh đính lên 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bảng. Mọi </a:t>
            </a:r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ánh mắt đều hướng về bức tranh bông hoa bốn cánh của 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Hà. Trên </a:t>
            </a:r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 cánh hoa ghi tên một tổ trong lớp. 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Giữa </a:t>
            </a:r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nhụy hoa là cô giáo cười rất tươi</a:t>
            </a:r>
            <a:r>
              <a:rPr lang="vi-VN" altLang="zh-CN" sz="28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vi-VN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Bên </a:t>
            </a:r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dưới có dòng chữ nắn nót “Hoa yêu thương</a:t>
            </a:r>
            <a:r>
              <a:rPr lang="vi-VN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Ai </a:t>
            </a:r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 thấy có mình trong tranh</a:t>
            </a:r>
            <a:r>
              <a:rPr lang="vi-VN" altLang="zh-CN" sz="28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vi-VN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 </a:t>
            </a:r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 treo bức tranh ở góc sáng tạo của lớp.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98901" y="4703058"/>
            <a:ext cx="127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1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 Phạm Thủy )</a:t>
            </a:r>
            <a:endParaRPr lang="vi-VN" altLang="zh-CN" sz="1400" b="1" dirty="0">
              <a:sym typeface="+mn-lt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94578" y="505472"/>
            <a:ext cx="361507" cy="40729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874185" y="1848688"/>
            <a:ext cx="402291" cy="39068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73734" y="1484302"/>
            <a:ext cx="12024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90664" y="1853941"/>
            <a:ext cx="683916" cy="5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92652" y="3583869"/>
            <a:ext cx="15394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0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700" y="70339"/>
            <a:ext cx="5255288" cy="4038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41644" y="4109150"/>
            <a:ext cx="8802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24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Nhụy hoa </a:t>
            </a:r>
            <a:r>
              <a:rPr lang="vi-VN" altLang="zh-CN" sz="2400" b="1" dirty="0" smtClean="0">
                <a:solidFill>
                  <a:schemeClr val="accent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 bộ phận của hoa sau này sẽ phát triển thành quả và hạt </a:t>
            </a:r>
            <a:endParaRPr lang="en-US" sz="2000" dirty="0">
              <a:solidFill>
                <a:schemeClr val="accent6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115367" y="2170444"/>
            <a:ext cx="3748035" cy="2019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33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06326" y="-150700"/>
            <a:ext cx="8920716" cy="534614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vi-VN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 yêu </a:t>
            </a:r>
            <a:r>
              <a:rPr lang="vi-VN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endParaRPr lang="vi-VN" altLang="zh-CN" sz="28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8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vi-VN" altLang="zh-CN" sz="2800" b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Hôm </a:t>
            </a:r>
            <a:r>
              <a:rPr lang="vi-VN" altLang="zh-CN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nay cô giáo cho lớp vẽ những gì yêu thích. </a:t>
            </a:r>
          </a:p>
          <a:p>
            <a:r>
              <a:rPr lang="vi-VN" altLang="zh-CN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Tuệ An </a:t>
            </a:r>
            <a:r>
              <a:rPr lang="vi-VN" altLang="zh-CN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hí hoáy vẽ siêu nhân áo đỏ, thắt lưng vàng. </a:t>
            </a:r>
            <a:r>
              <a:rPr lang="vi-VN" altLang="zh-CN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vi-VN" altLang="zh-CN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Gia </a:t>
            </a:r>
            <a:r>
              <a:rPr lang="vi-VN" altLang="zh-CN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Huy say sưa vẽ mèo máy, tỉ mỉ tô cái ria cong cong.</a:t>
            </a:r>
          </a:p>
          <a:p>
            <a:r>
              <a:rPr lang="vi-VN" altLang="zh-CN" sz="28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vi-VN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 </a:t>
            </a:r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giờ, chúng tôi mang tranh đính lên 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bảng. Mọi </a:t>
            </a:r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ánh mắt đều hướng về bức tranh bông hoa bốn cánh của 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Hà. Trên </a:t>
            </a:r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 cánh hoa ghi tên một tổ trong lớp. 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Giữa </a:t>
            </a:r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nhụy hoa là cô giáo cười rất tươi</a:t>
            </a:r>
            <a:r>
              <a:rPr lang="vi-VN" altLang="zh-CN" sz="28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vi-VN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Bên </a:t>
            </a:r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dưới có dòng chữ nắn nót “Hoa yêu thương</a:t>
            </a:r>
            <a:r>
              <a:rPr lang="vi-VN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Ai </a:t>
            </a:r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 thấy có mình trong tranh</a:t>
            </a:r>
            <a:r>
              <a:rPr lang="vi-VN" altLang="zh-CN" sz="28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vi-VN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 </a:t>
            </a:r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 treo bức tranh ở góc sáng tạo của lớp.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98901" y="4703058"/>
            <a:ext cx="127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1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 Phạm Thủy )</a:t>
            </a:r>
            <a:endParaRPr lang="vi-VN" altLang="zh-CN" sz="1400" b="1" dirty="0">
              <a:sym typeface="+mn-lt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94578" y="505472"/>
            <a:ext cx="361507" cy="40729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874185" y="1848688"/>
            <a:ext cx="402291" cy="39068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73734" y="1484302"/>
            <a:ext cx="12024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90664" y="1853941"/>
            <a:ext cx="683916" cy="5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00809" y="4002142"/>
            <a:ext cx="1283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55873" y="4440152"/>
            <a:ext cx="849281" cy="13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92652" y="3583869"/>
            <a:ext cx="15394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3553" y="4878856"/>
            <a:ext cx="6286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27590" y="-161619"/>
            <a:ext cx="8941981" cy="534614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vi-VN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 yêu </a:t>
            </a:r>
            <a:r>
              <a:rPr lang="vi-VN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endParaRPr lang="vi-VN" altLang="zh-CN" sz="28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Hôm nay cô giáo cho lớp vẽ những gì yêu thích. </a:t>
            </a:r>
          </a:p>
          <a:p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Tuệ An </a:t>
            </a:r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hí hoáy vẽ siêu nhân áo đỏ, thắt lưng vàng. 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Gia </a:t>
            </a:r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Huy say sưa vẽ mèo máy, tỉ mỉ tô cái ria cong cong.</a:t>
            </a:r>
          </a:p>
          <a:p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Cuối giờ, chúng tôi mang tranh đính lên 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bảng. Mọi </a:t>
            </a:r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ánh mắt đều hướng về bức tranh bông hoa bốn cánh của Hà.</a:t>
            </a:r>
          </a:p>
          <a:p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 </a:t>
            </a:r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 cánh hoa ghi tên một tổ trong lớp. 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Giữa </a:t>
            </a:r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nhụy hoa là cô giáo cười rất tươi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Bên </a:t>
            </a:r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dưới có dòng chữ nắn nót “Hoa yêu thương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 Ai </a:t>
            </a:r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 thấy có mình trong tranh. 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Chúng </a:t>
            </a:r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 treo bức tranh ở góc sáng tạo của lớp.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990" b="90315" l="59683" r="944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10" t="67559" r="6735" b="9848"/>
          <a:stretch/>
        </p:blipFill>
        <p:spPr>
          <a:xfrm>
            <a:off x="7733843" y="0"/>
            <a:ext cx="1410157" cy="11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3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045029" y="411246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vi-VN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 của bạn nhỏ có mấy tổ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838604" y="411246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vi-VN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 tranh bông hoa bốn cánh được đặt tên là gì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838604" y="479008"/>
            <a:ext cx="7784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vi-VN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 em, có thể đặt tên nào khác cho bức tranh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46222" r="7306" b="8544"/>
          <a:stretch/>
        </p:blipFill>
        <p:spPr>
          <a:xfrm>
            <a:off x="2153107" y="1039213"/>
            <a:ext cx="4892628" cy="363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826</Words>
  <Application>Microsoft Office PowerPoint</Application>
  <PresentationFormat>On-screen Show (16:9)</PresentationFormat>
  <Paragraphs>71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Times New Roman</vt:lpstr>
      <vt:lpstr>Arial</vt:lpstr>
      <vt:lpstr>宋体</vt:lpstr>
      <vt:lpstr>DFPOP1-W9</vt:lpstr>
      <vt:lpstr>Arial-Rounded</vt:lpstr>
      <vt:lpstr>Calibri</vt:lpstr>
      <vt:lpstr>华康少女文字W5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45</cp:revision>
  <dcterms:created xsi:type="dcterms:W3CDTF">2020-08-13T09:19:08Z</dcterms:created>
  <dcterms:modified xsi:type="dcterms:W3CDTF">2025-04-05T07:28:53Z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