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310" r:id="rId5"/>
    <p:sldId id="288" r:id="rId6"/>
    <p:sldId id="290" r:id="rId7"/>
    <p:sldId id="291" r:id="rId8"/>
    <p:sldId id="303" r:id="rId9"/>
    <p:sldId id="292" r:id="rId10"/>
    <p:sldId id="306" r:id="rId11"/>
    <p:sldId id="297" r:id="rId12"/>
    <p:sldId id="296" r:id="rId13"/>
    <p:sldId id="298" r:id="rId14"/>
    <p:sldId id="299" r:id="rId15"/>
    <p:sldId id="300" r:id="rId16"/>
    <p:sldId id="307" r:id="rId17"/>
    <p:sldId id="309" r:id="rId18"/>
    <p:sldId id="30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301" r:id="rId27"/>
    <p:sldId id="302" r:id="rId28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30"/>
    </p:embeddedFont>
    <p:embeddedFont>
      <p:font typeface="DFPOP1-W9" panose="02010609010101010101" pitchFamily="1" charset="-12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-Rounded" panose="020B0500000000000000" charset="0"/>
      <p:regular r:id="rId36"/>
    </p:embeddedFont>
    <p:embeddedFont>
      <p:font typeface="HL Hoctro" panose="020B0604020202020204" charset="0"/>
      <p:regular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0"/>
            <p14:sldId id="288"/>
            <p14:sldId id="290"/>
            <p14:sldId id="291"/>
            <p14:sldId id="303"/>
            <p14:sldId id="292"/>
            <p14:sldId id="306"/>
            <p14:sldId id="297"/>
            <p14:sldId id="296"/>
            <p14:sldId id="298"/>
            <p14:sldId id="299"/>
            <p14:sldId id="300"/>
            <p14:sldId id="307"/>
            <p14:sldId id="309"/>
            <p14:sldId id="308"/>
            <p14:sldId id="281"/>
            <p14:sldId id="282"/>
            <p14:sldId id="283"/>
            <p14:sldId id="284"/>
            <p14:sldId id="285"/>
            <p14:sldId id="286"/>
            <p14:sldId id="287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66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5: BÁC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TRỐNG TRƯỜNG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4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69285" y="108472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đẫy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nâu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bóng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89956" y="40054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83" y="2268572"/>
            <a:ext cx="69913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974" y="454230"/>
            <a:ext cx="8745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24" y="1191354"/>
            <a:ext cx="8745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96" y="2268572"/>
            <a:ext cx="5711934" cy="2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04093" y="3019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63800" y="107042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97" y="2527021"/>
            <a:ext cx="6622888" cy="24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022-02-18_0729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498"/>
            <a:ext cx="9144000" cy="33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22-02-18_0729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607"/>
            <a:ext cx="9144000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022-02-18_0727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35"/>
            <a:ext cx="9144000" cy="38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448985" y="2337951"/>
            <a:ext cx="8023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</a:t>
            </a:r>
            <a:r>
              <a:rPr lang="en-US" altLang="zh-CN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ằng</a:t>
            </a:r>
            <a:r>
              <a:rPr lang="en-US" altLang="zh-CN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  <a:r>
              <a:rPr lang="en-US" altLang="zh-CN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4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học</a:t>
            </a:r>
            <a:r>
              <a:rPr lang="en-US" altLang="zh-CN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 ra vào lớp đúng giờ</a:t>
            </a:r>
            <a:r>
              <a:rPr lang="en-US" altLang="zh-CN" sz="400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4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49" y="3645423"/>
            <a:ext cx="78230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3024" y="562507"/>
            <a:ext cx="8437898" cy="1522425"/>
            <a:chOff x="293024" y="562507"/>
            <a:chExt cx="8437898" cy="1522425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DAECB3AA-DE44-4B2E-8E42-EC1E254E3EC5}"/>
                </a:ext>
              </a:extLst>
            </p:cNvPr>
            <p:cNvSpPr/>
            <p:nvPr/>
          </p:nvSpPr>
          <p:spPr>
            <a:xfrm>
              <a:off x="322971" y="562507"/>
              <a:ext cx="82751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err="1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Viết</a:t>
              </a:r>
              <a:r>
                <a:rPr lang="en-US" altLang="zh-CN" sz="3200" dirty="0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vào</a:t>
              </a:r>
              <a:r>
                <a:rPr lang="en-US" altLang="zh-CN" sz="3200" dirty="0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vở</a:t>
              </a:r>
              <a:r>
                <a:rPr lang="en-US" altLang="zh-CN" sz="3200" dirty="0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trả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lời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 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ở </a:t>
              </a:r>
              <a:r>
                <a:rPr lang="en-US" altLang="zh-CN" sz="3200" dirty="0" err="1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mục</a:t>
              </a:r>
              <a:r>
                <a:rPr lang="en-US" altLang="zh-CN" sz="3200" dirty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200" dirty="0" smtClean="0">
                  <a:solidFill>
                    <a:srgbClr val="4CA42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3200" b="1" dirty="0">
                <a:solidFill>
                  <a:srgbClr val="FF0000"/>
                </a:solidFill>
                <a:latin typeface="HL Hoctro" panose="02000000000000000000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7B87E5EA-B738-483C-BD90-0802211D530F}"/>
                </a:ext>
              </a:extLst>
            </p:cNvPr>
            <p:cNvSpPr/>
            <p:nvPr/>
          </p:nvSpPr>
          <p:spPr>
            <a:xfrm>
              <a:off x="293024" y="1438601"/>
              <a:ext cx="84378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Hằng</a:t>
              </a:r>
              <a:r>
                <a:rPr lang="en-US" altLang="zh-CN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ngày</a:t>
              </a:r>
              <a:r>
                <a:rPr lang="en-US" altLang="zh-CN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 </a:t>
              </a:r>
              <a:r>
                <a:rPr lang="en-US" altLang="zh-CN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trống</a:t>
              </a:r>
              <a:r>
                <a:rPr lang="en-US" altLang="zh-CN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trường</a:t>
              </a:r>
              <a:r>
                <a:rPr lang="en-US" altLang="zh-CN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giúp</a:t>
              </a:r>
              <a:r>
                <a:rPr lang="en-US" altLang="zh-CN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US" altLang="zh-CN" sz="360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sinh (…) </a:t>
              </a:r>
              <a:endParaRPr lang="zh-CN" alt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L Hoctro" panose="02000000000000000000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776096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47542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45914" y="2473721"/>
            <a:ext cx="8998085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Năm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vậy, chúng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háo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hức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chờ</a:t>
            </a:r>
            <a:r>
              <a:rPr lang="en-US" altLang="zh-CN" sz="320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đón                                 .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885961" y="1120439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gày</a:t>
            </a:r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947542" y="3331150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1296 L -0.00208 0.4343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21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887" t="63491"/>
          <a:stretch/>
        </p:blipFill>
        <p:spPr>
          <a:xfrm>
            <a:off x="4181059" y="2723323"/>
            <a:ext cx="4575315" cy="164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1510747" y="678825"/>
            <a:ext cx="5546035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12062" y="713986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ếp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7880" y="70404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ấp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336" r="32497" b="33266"/>
          <a:stretch/>
        </p:blipFill>
        <p:spPr>
          <a:xfrm>
            <a:off x="351178" y="1478948"/>
            <a:ext cx="3932586" cy="207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6" y="757238"/>
            <a:ext cx="8180524" cy="31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593767" y="1362087"/>
            <a:ext cx="8134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Thỉnh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gũi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61066" y="1976941"/>
            <a:ext cx="2167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82167" y="10175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82167" y="698807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nhất?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ó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4" y="1859519"/>
            <a:ext cx="7956000" cy="26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1154" y="1854381"/>
            <a:ext cx="8505646" cy="1077218"/>
          </a:xfrm>
          <a:prstGeom prst="rect">
            <a:avLst/>
          </a:prstGeom>
          <a:solidFill>
            <a:srgbClr val="B8E67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i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3200" i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i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3200" i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i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200" i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tiếng chứa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ang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an, au, </a:t>
            </a:r>
            <a:r>
              <a:rPr lang="en-GB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ao</a:t>
            </a:r>
            <a:r>
              <a:rPr lang="en-GB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21956" y="1757062"/>
            <a:ext cx="1729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Bảng</a:t>
            </a:r>
            <a:r>
              <a:rPr lang="en-GB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456660" y="797264"/>
            <a:ext cx="67877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phấn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</a:p>
          <a:p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18369" y="2253593"/>
            <a:ext cx="6787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“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(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6660" y="100753"/>
            <a:ext cx="338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và giải câu đố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289550" y="3701014"/>
            <a:ext cx="2562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GB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788843" y="276509"/>
            <a:ext cx="67877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</a:t>
            </a: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Hễ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</a:t>
            </a: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tới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Tiễn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GB" altLang="zh-CN" sz="32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lvl="0"/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(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</a:p>
          <a:p>
            <a:pPr lvl="0"/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</a:p>
          <a:p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826156" y="3664166"/>
            <a:ext cx="2705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5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452652" y="1232676"/>
            <a:ext cx="7324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GB" altLang="zh-CN" sz="36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en-GB" altLang="zh-CN" sz="3600" dirty="0" smtClean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r"/>
            <a:r>
              <a:rPr lang="en-GB" altLang="zh-CN" sz="36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2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31182" y="3014164"/>
            <a:ext cx="2705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GB" altLang="zh-CN" sz="3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ghế</a:t>
            </a:r>
            <a:endParaRPr lang="zh-CN" altLang="en-US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0"/>
            <a:ext cx="8677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en-US" altLang="zh-C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lvl="0"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đẫy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bóng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dõng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…”,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reng...”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Bình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8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56" y="1924084"/>
            <a:ext cx="5949537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5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5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reng... reng...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402" y="1893306"/>
            <a:ext cx="235409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54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eng</a:t>
            </a:r>
            <a:endParaRPr lang="en-US" sz="54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0"/>
            <a:ext cx="8677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en-US" altLang="zh-C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lvl="0"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đẫy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bóng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dõng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…”,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…”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lvl="0"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12522" y="417425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775372" y="442103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855166" y="87332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5431341" y="1263237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55548" y="2128407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2067" y="2488557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76626" y="348040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800919" y="382505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690425" y="87332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0"/>
            <a:ext cx="8677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en-US" altLang="zh-C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đẫy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bóng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dõng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…”,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reng...”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0329" y="4339112"/>
            <a:ext cx="305026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110" y="3034652"/>
            <a:ext cx="68093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035556" y="3048546"/>
            <a:ext cx="128729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9555" y="3896107"/>
            <a:ext cx="172179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9063" y="3896202"/>
            <a:ext cx="172179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0"/>
            <a:ext cx="8677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en-US" altLang="zh-C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đẫy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nâu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bóng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bao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dõng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…”,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smtClean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reng...”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2800" dirty="0" smtClean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(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10308" y="5284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06004" y="225905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06003" y="351919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687" y="383208"/>
            <a:ext cx="7347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Đẫy</a:t>
            </a:r>
            <a:r>
              <a:rPr lang="en-GB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đà</a:t>
            </a:r>
            <a:r>
              <a:rPr lang="en-GB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:      </a:t>
            </a:r>
            <a:r>
              <a:rPr lang="en-GB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tròn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mập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mạp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69" y="1321622"/>
            <a:ext cx="10213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Nâu</a:t>
            </a:r>
            <a:r>
              <a:rPr lang="en-GB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bóng</a:t>
            </a:r>
            <a:r>
              <a:rPr lang="en-GB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:      </a:t>
            </a:r>
            <a:r>
              <a:rPr lang="en-GB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</a:t>
            </a:r>
            <a:r>
              <a:rPr lang="en-GB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nâu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độ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nhẵn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bóng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869" y="2299105"/>
            <a:ext cx="9985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Báo</a:t>
            </a:r>
            <a:r>
              <a:rPr lang="en-GB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hiệu</a:t>
            </a:r>
            <a:r>
              <a:rPr lang="en-GB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:     </a:t>
            </a:r>
            <a:r>
              <a:rPr lang="en-GB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Cho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biết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điều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đó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sắp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42" y="0"/>
            <a:ext cx="8677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GB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GB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endParaRPr lang="en-US" altLang="zh-C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đẫy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da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nâu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bóng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dõng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tùng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…”,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chuông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</a:t>
            </a:r>
            <a:r>
              <a:rPr lang="en-US" altLang="zh-CN" sz="280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reng</a:t>
            </a:r>
            <a:r>
              <a:rPr lang="en-US" altLang="zh-CN" sz="280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 reng...”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5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435</Words>
  <Application>Microsoft Office PowerPoint</Application>
  <PresentationFormat>On-screen Show (16:9)</PresentationFormat>
  <Paragraphs>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Times New Roman</vt:lpstr>
      <vt:lpstr>Arial</vt:lpstr>
      <vt:lpstr>宋体</vt:lpstr>
      <vt:lpstr>华康少女文字W5</vt:lpstr>
      <vt:lpstr>DFPOP1-W9</vt:lpstr>
      <vt:lpstr>Calibri</vt:lpstr>
      <vt:lpstr>Arial-Rounded</vt:lpstr>
      <vt:lpstr>HL Hoctro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81</cp:revision>
  <dcterms:created xsi:type="dcterms:W3CDTF">2020-08-13T09:19:08Z</dcterms:created>
  <dcterms:modified xsi:type="dcterms:W3CDTF">2025-04-05T07:30:50Z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