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315" r:id="rId5"/>
    <p:sldId id="288" r:id="rId6"/>
    <p:sldId id="277" r:id="rId7"/>
    <p:sldId id="279" r:id="rId8"/>
    <p:sldId id="307" r:id="rId9"/>
    <p:sldId id="308" r:id="rId10"/>
    <p:sldId id="312" r:id="rId11"/>
    <p:sldId id="313" r:id="rId12"/>
    <p:sldId id="296" r:id="rId13"/>
    <p:sldId id="306" r:id="rId14"/>
    <p:sldId id="314" r:id="rId15"/>
    <p:sldId id="309" r:id="rId16"/>
    <p:sldId id="310" r:id="rId17"/>
    <p:sldId id="293" r:id="rId18"/>
  </p:sldIdLst>
  <p:sldSz cx="9144000" cy="5143500" type="screen16x9"/>
  <p:notesSz cx="6858000" cy="9144000"/>
  <p:embeddedFontLst>
    <p:embeddedFont>
      <p:font typeface="DFPOP1-W9" panose="02010609010101010101" pitchFamily="1" charset="-128"/>
      <p:regular r:id="rId20"/>
    </p:embeddedFont>
    <p:embeddedFont>
      <p:font typeface="Arial-Rounded" panose="020B0500000000000000" charset="0"/>
      <p:regular r:id="rId21"/>
    </p:embeddedFont>
    <p:embeddedFont>
      <p:font typeface="宋体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15"/>
            <p14:sldId id="288"/>
            <p14:sldId id="277"/>
            <p14:sldId id="279"/>
            <p14:sldId id="307"/>
            <p14:sldId id="308"/>
            <p14:sldId id="312"/>
            <p14:sldId id="313"/>
            <p14:sldId id="296"/>
            <p14:sldId id="306"/>
            <p14:sldId id="314"/>
            <p14:sldId id="309"/>
            <p14:sldId id="310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93" d="100"/>
          <a:sy n="93" d="100"/>
        </p:scale>
        <p:origin x="85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0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6: GIỜ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RA 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6352" y="1193412"/>
            <a:ext cx="736204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2171" y="1950022"/>
            <a:ext cx="652284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5408" y="280006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995104" y="355297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939319" y="87345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6980262" y="160369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995104" y="3991307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7047090" y="317455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942784" y="317469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6994631" y="3931503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  <p:bldP spid="18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022-02-21_1353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" y="1105083"/>
            <a:ext cx="9114286" cy="29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1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6812" y="348008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4537" y="420382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681" y="149554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0930" y="2253078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2630" y="113898"/>
            <a:ext cx="3944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tên trò chơi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50" y="1064374"/>
            <a:ext cx="1760071" cy="101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256"/>
            <a:ext cx="2112630" cy="11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hơi chuyề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6" y="1049721"/>
            <a:ext cx="1856096" cy="10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ướng dẫn cách chơi Trốn tì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36" y="1062030"/>
            <a:ext cx="1627275" cy="10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141" y="2225509"/>
            <a:ext cx="155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Rồng rắn lên mây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05968" y="2179343"/>
            <a:ext cx="130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Cướp cờ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876917" y="2179343"/>
            <a:ext cx="1355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 chuyền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114136" y="2205204"/>
            <a:ext cx="170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 tìm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1" y="545911"/>
            <a:ext cx="3729322" cy="428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50572" y="87345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50572" y="282610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028915" y="88710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079" y="912418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079" y="277277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0422" y="9124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0422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028915" y="277277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1104" y="3197451"/>
            <a:ext cx="1472408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5862059" y="1330950"/>
            <a:ext cx="1195383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3" grpId="0"/>
      <p:bldP spid="15" grpId="0"/>
      <p:bldP spid="16" grpId="0"/>
      <p:bldP spid="17" grpId="0"/>
      <p:bldP spid="19" grpId="0" animBg="1"/>
      <p:bldP spid="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666438"/>
            <a:ext cx="807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Những trò chơi nào được nói trong bài?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82" y="362346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hảy dây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848" y="3655303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đá cầu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8" y="1464746"/>
            <a:ext cx="2579853" cy="17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9" y="1569493"/>
            <a:ext cx="2510833" cy="19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666438"/>
            <a:ext cx="850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 từ ngữ nào cho biết các bạn chơi trò chơi rất giỏi 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077" y="1583113"/>
            <a:ext cx="203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hịp nhàng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220" y="2053987"/>
            <a:ext cx="276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smtClean="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òng quay đều</a:t>
            </a:r>
            <a:endParaRPr lang="vi-VN" sz="2800">
              <a:solidFill>
                <a:srgbClr val="EF2A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620" y="2577207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 vun vút</a:t>
            </a:r>
            <a:endParaRPr lang="vi-VN" sz="2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261" y="3061755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óc rất tài</a:t>
            </a:r>
            <a:endParaRPr lang="vi-VN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2085805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ra chơi của các bạn như thế nào?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022-02-21_1353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24"/>
            <a:ext cx="9144000" cy="44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22-02-21_1402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322"/>
            <a:ext cx="9144000" cy="37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425</Words>
  <Application>Microsoft Office PowerPoint</Application>
  <PresentationFormat>On-screen Show (16:9)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DFPOP1-W9</vt:lpstr>
      <vt:lpstr>Arial</vt:lpstr>
      <vt:lpstr>Arial-Rounded</vt:lpstr>
      <vt:lpstr>Times New Roman</vt:lpstr>
      <vt:lpstr>宋体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68</cp:revision>
  <dcterms:created xsi:type="dcterms:W3CDTF">2020-08-13T09:19:08Z</dcterms:created>
  <dcterms:modified xsi:type="dcterms:W3CDTF">2025-04-05T07:31:24Z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