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315" r:id="rId5"/>
    <p:sldId id="288" r:id="rId6"/>
    <p:sldId id="294" r:id="rId7"/>
    <p:sldId id="277" r:id="rId8"/>
    <p:sldId id="296" r:id="rId9"/>
    <p:sldId id="279" r:id="rId10"/>
    <p:sldId id="314" r:id="rId11"/>
  </p:sldIdLst>
  <p:sldSz cx="9144000" cy="5143500" type="screen16x9"/>
  <p:notesSz cx="6858000" cy="9144000"/>
  <p:embeddedFontLst>
    <p:embeddedFont>
      <p:font typeface="Arial-Rounded" panose="020B0500000000000000" charset="0"/>
      <p:regular r:id="rId13"/>
    </p:embeddedFont>
    <p:embeddedFont>
      <p:font typeface="DFPOP1-W9" panose="02010609010101010101" pitchFamily="1" charset="-128"/>
      <p:regular r:id="rId14"/>
    </p:embeddedFont>
    <p:embeddedFont>
      <p:font typeface="宋体" panose="02010600030101010101" pitchFamily="2" charset="-12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420"/>
    <a:srgbClr val="EF2A19"/>
    <a:srgbClr val="4CA420"/>
    <a:srgbClr val="F56636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8548" autoAdjust="0"/>
  </p:normalViewPr>
  <p:slideViewPr>
    <p:cSldViewPr snapToGrid="0">
      <p:cViewPr varScale="1">
        <p:scale>
          <a:sx n="93" d="100"/>
          <a:sy n="93" d="100"/>
        </p:scale>
        <p:origin x="85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64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34346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6754" y="2840391"/>
            <a:ext cx="5153198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CHỦ ĐỀ 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3739" y="2171411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4887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781218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2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09433" y="1904294"/>
            <a:ext cx="8338782" cy="668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từ ngữ có tiếng chứa vần yêm, iêng, eng, uy, oay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49845" y="3737615"/>
            <a:ext cx="9350709" cy="1298575"/>
            <a:chOff x="-149845" y="3737615"/>
            <a:chExt cx="9350709" cy="12985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383" y="4193250"/>
              <a:ext cx="1530481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216" y="4193250"/>
              <a:ext cx="1530481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733" y="4193250"/>
              <a:ext cx="1564426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9845" y="3737615"/>
              <a:ext cx="5463890" cy="129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527508" y="4168534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yêm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2428" y="4168534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iêm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0282" y="409799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eng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2251" y="4108262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uy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3169" y="4110823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oay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56829" y="579164"/>
            <a:ext cx="1278702" cy="945083"/>
            <a:chOff x="7456829" y="579164"/>
            <a:chExt cx="1278702" cy="945083"/>
          </a:xfrm>
        </p:grpSpPr>
        <p:pic>
          <p:nvPicPr>
            <p:cNvPr id="20" name="Picture 1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829" y="579164"/>
              <a:ext cx="1278702" cy="94508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551800" y="951043"/>
              <a:ext cx="1016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ái yếm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9445" y="579165"/>
            <a:ext cx="1278702" cy="945083"/>
            <a:chOff x="199445" y="579165"/>
            <a:chExt cx="1278702" cy="945083"/>
          </a:xfrm>
        </p:grpSpPr>
        <p:pic>
          <p:nvPicPr>
            <p:cNvPr id="16" name="Picture 1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45" y="579165"/>
              <a:ext cx="1278702" cy="94508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26741" y="937395"/>
              <a:ext cx="1159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ây kiếm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04206" y="579165"/>
            <a:ext cx="1278702" cy="945083"/>
            <a:chOff x="5604206" y="579165"/>
            <a:chExt cx="1278702" cy="945083"/>
          </a:xfrm>
        </p:grpSpPr>
        <p:pic>
          <p:nvPicPr>
            <p:cNvPr id="19" name="Picture 1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206" y="579165"/>
              <a:ext cx="1278702" cy="94508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681848" y="958002"/>
              <a:ext cx="1074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ái xẻng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88157" y="579165"/>
            <a:ext cx="1278702" cy="945083"/>
            <a:chOff x="1888157" y="579165"/>
            <a:chExt cx="1278702" cy="945083"/>
          </a:xfrm>
        </p:grpSpPr>
        <p:pic>
          <p:nvPicPr>
            <p:cNvPr id="17" name="Picture 1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157" y="579165"/>
              <a:ext cx="1278702" cy="94508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975135" y="964691"/>
              <a:ext cx="1132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uy hiệu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654603" y="579165"/>
            <a:ext cx="1278702" cy="945083"/>
            <a:chOff x="3654603" y="579165"/>
            <a:chExt cx="1278702" cy="945083"/>
          </a:xfrm>
        </p:grpSpPr>
        <p:pic>
          <p:nvPicPr>
            <p:cNvPr id="18" name="Picture 1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4603" y="579165"/>
              <a:ext cx="1278702" cy="94508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681899" y="951043"/>
              <a:ext cx="1231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000" b="1" smtClean="0">
                  <a:latin typeface="Times New Roman" pitchFamily="18" charset="0"/>
                  <a:cs typeface="Times New Roman" pitchFamily="18" charset="0"/>
                </a:rPr>
                <a:t>oay hoay</a:t>
              </a:r>
              <a:endParaRPr lang="vi-VN" sz="2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5492E-6 L 0.38802 0.50972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2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05492E-6 L 0.5092 0.50787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1" y="25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5492E-6 L 0.4566 0.51249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256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5492E-6 L -0.04305 0.5149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25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5492E-6 L -0.56858 0.51774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25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80749"/>
            <a:ext cx="9034818" cy="499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255594" y="1078173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/>
          <p:cNvSpPr/>
          <p:nvPr/>
        </p:nvSpPr>
        <p:spPr>
          <a:xfrm>
            <a:off x="1255593" y="1997123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1255592" y="2936543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3073021" y="2174256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3059372" y="3073022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4833582" y="1271517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Oval 21"/>
          <p:cNvSpPr/>
          <p:nvPr/>
        </p:nvSpPr>
        <p:spPr>
          <a:xfrm>
            <a:off x="4833582" y="2174256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Oval 22"/>
          <p:cNvSpPr/>
          <p:nvPr/>
        </p:nvSpPr>
        <p:spPr>
          <a:xfrm>
            <a:off x="6676030" y="2044890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85129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4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736" y="423102"/>
            <a:ext cx="8010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 về một ngày ở trường của em.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1657" y="1421494"/>
            <a:ext cx="78806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a/ Em thường làm những việc gì ?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1657" y="2269926"/>
            <a:ext cx="72546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b/ Việc gì em thấy thú vị nhất ?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" y="-5711"/>
            <a:ext cx="9138554" cy="49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7975" y="3658225"/>
            <a:ext cx="7607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Trường em là trường ......................... 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Trường em có nhiều cây xanh.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63"/>
            <a:ext cx="9143999" cy="50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7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89</Words>
  <Application>Microsoft Office PowerPoint</Application>
  <PresentationFormat>On-screen Show (16:9)</PresentationFormat>
  <Paragraphs>22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Times New Roman</vt:lpstr>
      <vt:lpstr>Arial</vt:lpstr>
      <vt:lpstr>Arial-Rounded</vt:lpstr>
      <vt:lpstr>DFPOP1-W9</vt:lpstr>
      <vt:lpstr>宋体</vt:lpstr>
      <vt:lpstr>华康少女文字W5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User</cp:lastModifiedBy>
  <cp:revision>83</cp:revision>
  <dcterms:created xsi:type="dcterms:W3CDTF">2020-08-13T09:19:08Z</dcterms:created>
  <dcterms:modified xsi:type="dcterms:W3CDTF">2025-04-05T07:49:51Z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