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6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F859C-78FB-429C-9DFA-F5E7F5E55FF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4BADC-03CD-437E-B665-57EB1849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3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29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17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1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0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14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42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4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2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0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4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1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1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97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-4933" y="1337734"/>
            <a:ext cx="9143999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182379" y="2518062"/>
            <a:ext cx="6886509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PHÒNG TRÁNH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ĐUỐI NƯỚC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58048" y="4543489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87008" y="3685728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992689" y="4590580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20626" y="346314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9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“Bé yêu biển lắm”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tình huống dưới đây có thể dẫn đến hậu quả gì ?</a:t>
            </a:r>
          </a:p>
          <a:p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tình huống nào khác có thể dẫn đến đuối nước?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0" y="2142414"/>
            <a:ext cx="5728854" cy="3661065"/>
            <a:chOff x="2479963" y="2053935"/>
            <a:chExt cx="4849091" cy="3224647"/>
          </a:xfrm>
        </p:grpSpPr>
        <p:pic>
          <p:nvPicPr>
            <p:cNvPr id="7" name="Picture 2" descr="E:\2020-2021\Giáo án điện tử các môn - 2020\Dao duc\tranh anh dao duc\Daoduc1 chu de 8 (LAN) - ẢNH\dd25.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3" t="38930" r="11346" b="29484"/>
            <a:stretch/>
          </p:blipFill>
          <p:spPr bwMode="auto">
            <a:xfrm>
              <a:off x="2479963" y="2209800"/>
              <a:ext cx="4849091" cy="3068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904508" y="2053935"/>
              <a:ext cx="2334492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 tránh đuối nước 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5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81" b="9447"/>
          <a:stretch/>
        </p:blipFill>
        <p:spPr bwMode="auto">
          <a:xfrm>
            <a:off x="1052944" y="2438400"/>
            <a:ext cx="6891783" cy="155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25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17380" r="14431" b="53895"/>
          <a:stretch/>
        </p:blipFill>
        <p:spPr bwMode="auto">
          <a:xfrm>
            <a:off x="2175163" y="2133600"/>
            <a:ext cx="493593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thực hiện phòng, tránh đuối nước như thế nào?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8 (LAN) - ẢNH\dd25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5" t="54171" r="14272" b="27767"/>
          <a:stretch/>
        </p:blipFill>
        <p:spPr bwMode="auto">
          <a:xfrm>
            <a:off x="2286000" y="1981200"/>
            <a:ext cx="4664340" cy="28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 tránh đuối nước.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8918" y="1162063"/>
            <a:ext cx="5268683" cy="241933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4659" y="1314462"/>
            <a:ext cx="46586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phòng tránh đuối nước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 xa sông, xa hồ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bơi và quan sát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 thuyền mặc áo phao.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4191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179</Words>
  <Application>Microsoft Office PowerPoint</Application>
  <PresentationFormat>On-screen Show (4:3)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27</cp:revision>
  <dcterms:created xsi:type="dcterms:W3CDTF">2006-08-16T00:00:00Z</dcterms:created>
  <dcterms:modified xsi:type="dcterms:W3CDTF">2025-04-05T02:37:49Z</dcterms:modified>
</cp:coreProperties>
</file>