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6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6D3EE-AC6A-435D-8D36-F9B138A09A94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456B4-8DC8-4409-99EA-1545A0803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4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768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91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1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3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69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8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5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14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4673625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4581149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4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6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1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81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86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90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01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-4933" y="1337734"/>
            <a:ext cx="9143999" cy="44576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182379" y="2518062"/>
            <a:ext cx="6886509" cy="115399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vi-V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</a:t>
            </a:r>
            <a:r>
              <a:rPr kumimoji="0" lang="vi-VN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PHÒNG TRÁNH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BỎNG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58048" y="4543489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87008" y="3685728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6992689" y="4590580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20626" y="346314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0" y="5656724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2191" y="6406960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6158134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708079" y="1896703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ĐẠO ĐỨC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7408" y="136764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2799" y="913863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22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“Lính cứu hỏa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26403"/>
            <a:ext cx="8700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chỉ ra những nguyên nhân có thể gây bỏng và hậu quả của nó. 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E:\2020-2021\Giáo án điện tử các môn - 2020\Dao duc\tranh anh dao duc\Daoduc1 chu de 8 (LAN) - ẢNH\dd26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1" b="18653"/>
          <a:stretch/>
        </p:blipFill>
        <p:spPr bwMode="auto">
          <a:xfrm>
            <a:off x="1387979" y="2057400"/>
            <a:ext cx="6783677" cy="371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làm gì để phòng tránh bỏng?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38200" y="2247179"/>
            <a:ext cx="6537954" cy="2553421"/>
            <a:chOff x="838200" y="2247179"/>
            <a:chExt cx="6537954" cy="2553421"/>
          </a:xfrm>
        </p:grpSpPr>
        <p:pic>
          <p:nvPicPr>
            <p:cNvPr id="3" name="Picture 2" descr="E:\2020-2021\Giáo án điện tử các môn - 2020\Dao duc\tranh anh dao duc\Daoduc1 chu de 8 (LAN) - ẢNH\dd26.2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7" t="15595" b="58246"/>
            <a:stretch/>
          </p:blipFill>
          <p:spPr bwMode="auto">
            <a:xfrm>
              <a:off x="838200" y="2247179"/>
              <a:ext cx="6537954" cy="2459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53490" y="4191000"/>
              <a:ext cx="11430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cách em phòng, tránh bị bỏng.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812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khuyên bạn điều gì trong các tình huống sau?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E:\2020-2021\Giáo án điện tử các môn - 2020\Dao duc\tranh anh dao duc\Daoduc1 chu de 8 (LAN) - ẢNH\dd26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5" t="56447" r="22472" b="25428"/>
          <a:stretch/>
        </p:blipFill>
        <p:spPr bwMode="auto">
          <a:xfrm>
            <a:off x="1600200" y="2286000"/>
            <a:ext cx="6124352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phòng, tránh bị bỏng.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215762"/>
            <a:ext cx="7432951" cy="1428737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4870" y="1391521"/>
            <a:ext cx="66672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Pô xe, phích nước, bàn là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Bếp đun, lửa nóng… tránh xa, chớ gần.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429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168</Words>
  <Application>Microsoft Office PowerPoint</Application>
  <PresentationFormat>On-screen Show (4:3)</PresentationFormat>
  <Paragraphs>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Arial-Rounded</vt:lpstr>
      <vt:lpstr>等线</vt:lpstr>
      <vt:lpstr>DFPOP1-W9</vt:lpstr>
      <vt:lpstr>HP001 TD 4H</vt:lpstr>
      <vt:lpstr>HP-089</vt:lpstr>
      <vt:lpstr>宋体</vt:lpstr>
      <vt:lpstr>华康少女文字W5</vt:lpstr>
      <vt:lpstr>.VnUniverse</vt:lpstr>
      <vt:lpstr>Arial</vt:lpstr>
      <vt:lpstr>Calibri</vt:lpstr>
      <vt:lpstr>Times New Roman</vt:lpstr>
      <vt:lpstr>Office Theme</vt:lpstr>
      <vt:lpstr>Office 主题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29</cp:revision>
  <dcterms:created xsi:type="dcterms:W3CDTF">2006-08-16T00:00:00Z</dcterms:created>
  <dcterms:modified xsi:type="dcterms:W3CDTF">2025-04-05T02:38:13Z</dcterms:modified>
</cp:coreProperties>
</file>