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BCB6B-B7CE-4715-9230-9E926FFE8A2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B2F39-D39D-4FD2-B565-60DD716E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3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90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0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3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1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0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0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7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4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45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3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30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-4933" y="1337734"/>
            <a:ext cx="9143999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182379" y="2518062"/>
            <a:ext cx="6886509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PHÒNG TRÁNH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THƯƠNG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TÍCH DO NGÃ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58048" y="4543489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87008" y="3685728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992689" y="4590580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20626" y="346314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tớ trường”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gây ngã và hậu quả của nó.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2" b="19470"/>
          <a:stretch/>
        </p:blipFill>
        <p:spPr bwMode="auto">
          <a:xfrm>
            <a:off x="1143000" y="2313709"/>
            <a:ext cx="6675570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thương tích do ngã?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3" b="57245"/>
          <a:stretch/>
        </p:blipFill>
        <p:spPr bwMode="auto">
          <a:xfrm>
            <a:off x="990600" y="2133600"/>
            <a:ext cx="64445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ngã.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55909" r="11147" b="26248"/>
          <a:stretch/>
        </p:blipFill>
        <p:spPr bwMode="auto">
          <a:xfrm>
            <a:off x="1478973" y="1981200"/>
            <a:ext cx="6167052" cy="2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thương tích do ngã.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50786"/>
            <a:ext cx="7432951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184562"/>
            <a:ext cx="60163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Để phòng bị ngã bạn ơi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 nên chạy nhảy ở nơi trơn nào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Trèo leo thương tích rất cao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đồ bảo vệ mang vào yên tâm.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179</Words>
  <Application>Microsoft Office PowerPoint</Application>
  <PresentationFormat>On-screen Show (4:3)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31</cp:revision>
  <dcterms:created xsi:type="dcterms:W3CDTF">2006-08-16T00:00:00Z</dcterms:created>
  <dcterms:modified xsi:type="dcterms:W3CDTF">2025-04-05T02:38:41Z</dcterms:modified>
</cp:coreProperties>
</file>