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0EAF-ADD3-4762-8230-D45D3298AEA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DBF69-7270-4EDE-AC65-A5A5FBF1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06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1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7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1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9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0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3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4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6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-4933" y="1337734"/>
            <a:ext cx="9143999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182379" y="2518062"/>
            <a:ext cx="6886509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9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PHÒNG TRÁNH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NGỘ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ĐỘC THỰC PHẨM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58048" y="454348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87008" y="3685728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992689" y="4590580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20626" y="346314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Vè : “Ngộ đọc thực phẩm”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những tình huống dưới đây có thể dẫn đến ngộ độc thực phẩm?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1" b="18795"/>
          <a:stretch/>
        </p:blipFill>
        <p:spPr bwMode="auto">
          <a:xfrm>
            <a:off x="2209800" y="2304210"/>
            <a:ext cx="5181600" cy="298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có những tình huống nào dẫn đến ngộ độc thực phẩm?</a:t>
            </a:r>
          </a:p>
          <a:p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3049726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nêu hậu quả của ngộ độc thực phẩm?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114" y="440245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ngộ độc thực phẩm?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2209800"/>
            <a:ext cx="6790193" cy="2895600"/>
            <a:chOff x="1219200" y="2209800"/>
            <a:chExt cx="6790193" cy="2895600"/>
          </a:xfrm>
        </p:grpSpPr>
        <p:pic>
          <p:nvPicPr>
            <p:cNvPr id="4098" name="Picture 2" descr="E:\2020-2021\Giáo án điện tử các môn - 2020\Dao duc\tranh anh dao duc\Daoduc1 chu de 8 (LAN) - ẢNH\dd29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67" b="51884"/>
            <a:stretch/>
          </p:blipFill>
          <p:spPr bwMode="auto">
            <a:xfrm>
              <a:off x="1219200" y="2209800"/>
              <a:ext cx="6790193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95600" y="3886200"/>
              <a:ext cx="457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ngộ độc thực phẩm như thế nào?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 lí tình huống: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3" r="11708" b="60348"/>
          <a:stretch/>
        </p:blipFill>
        <p:spPr bwMode="auto">
          <a:xfrm>
            <a:off x="5181601" y="1437201"/>
            <a:ext cx="3913876" cy="24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1" y="21336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Hiếu và em đi hội chợ gần nhà.Em của Hiếu rất thích nước ngọt màu xanh, đỏ và đòi Hiếu mua.Nếu là Hiếu em sẽ nói gì ?</a:t>
            </a:r>
            <a:endParaRPr lang="en-US" sz="24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1437201"/>
            <a:ext cx="2286000" cy="54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phòng,tránh ngộ độc thực phẩm.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7"/>
            <a:ext cx="7432951" cy="12980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1528" y="1371600"/>
            <a:ext cx="6643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Nhớ điều ăn chín uống sôi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phẩm quá hạn, đồ ôi không dùng.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220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35</cp:revision>
  <dcterms:created xsi:type="dcterms:W3CDTF">2006-08-16T00:00:00Z</dcterms:created>
  <dcterms:modified xsi:type="dcterms:W3CDTF">2025-04-05T02:39:43Z</dcterms:modified>
</cp:coreProperties>
</file>