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6" r:id="rId3"/>
    <p:sldId id="263" r:id="rId4"/>
    <p:sldId id="264" r:id="rId5"/>
    <p:sldId id="267" r:id="rId6"/>
    <p:sldId id="265" r:id="rId7"/>
    <p:sldId id="270" r:id="rId8"/>
    <p:sldId id="266" r:id="rId9"/>
    <p:sldId id="275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B5EE8-2400-48EF-8CC1-8944F54DF35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02638-EFA2-4C6D-9CEB-9C7F2BD7C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6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97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34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57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98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61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50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94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9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0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5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58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88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4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77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8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-4933" y="1337734"/>
            <a:ext cx="9143999" cy="44576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182379" y="2518062"/>
            <a:ext cx="6886509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30</a:t>
            </a:r>
            <a:r>
              <a:rPr kumimoji="0" lang="vi-V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 PHÒNG TRÁNH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XÂM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HẠI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58048" y="4543489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587008" y="3685728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6992689" y="4590580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20626" y="346314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0" y="5656724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2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615813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708079" y="1896703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ĐẠO ĐỨC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6764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25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 : “Sói bắt cừu”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345" y="1226403"/>
            <a:ext cx="8700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 khác không được chạm vào vùng nào trên cơ thể của em?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20574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E:\2020-2021\Giáo án điện tử các môn - 2020\Dao duc\tranh anh dao duc\Daoduc1 chu de 8 (LAN) - ẢNH\dd30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58" b="17723"/>
          <a:stretch/>
        </p:blipFill>
        <p:spPr bwMode="auto">
          <a:xfrm>
            <a:off x="1768186" y="2514600"/>
            <a:ext cx="5531427" cy="28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38600" y="2514600"/>
            <a:ext cx="1143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6309" y="5331124"/>
            <a:ext cx="8700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được cho người khác chạm vào miệng, ngực,     giữa hai đùi và mông của mình.</a:t>
            </a:r>
            <a:endParaRPr lang="en-US" sz="2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làm gì để phòng, tránh bị xâm hại?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8 (LAN) - ẢNH\dd30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7" b="44877"/>
          <a:stretch/>
        </p:blipFill>
        <p:spPr bwMode="auto">
          <a:xfrm>
            <a:off x="1472046" y="2209800"/>
            <a:ext cx="602243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096000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chọn việc nên làm để phòng, tránh bị xâm hại.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71366" y="304800"/>
            <a:ext cx="4829633" cy="5720988"/>
            <a:chOff x="3171366" y="304800"/>
            <a:chExt cx="4829633" cy="5720988"/>
          </a:xfrm>
        </p:grpSpPr>
        <p:pic>
          <p:nvPicPr>
            <p:cNvPr id="9" name="Picture 2" descr="E:\2020-2021\Giáo án điện tử các môn - 2020\Dao duc\tranh anh dao duc\Daoduc1 chu de 8 (LAN) - ẢNH\dd30.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16" t="67124" r="8608" b="9357"/>
            <a:stretch/>
          </p:blipFill>
          <p:spPr bwMode="auto">
            <a:xfrm>
              <a:off x="3242124" y="304800"/>
              <a:ext cx="4688115" cy="1970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E:\2020-2021\Giáo án điện tử các môn - 2020\Dao duc\tranh anh dao duc\Daoduc1 chu de 8 (LAN) - ẢNH\dd30.3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86" t="5856" r="10866" b="52703"/>
            <a:stretch/>
          </p:blipFill>
          <p:spPr bwMode="auto">
            <a:xfrm>
              <a:off x="3171366" y="2275407"/>
              <a:ext cx="4829633" cy="366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962400" y="4648200"/>
              <a:ext cx="616527" cy="128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05600" y="4736553"/>
              <a:ext cx="616527" cy="128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945" y="1316181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phòng tránh xâm hại như thế nào? Hãy chia sẻ với bạn nhé!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790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đóng vai xử lí tình huống: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2020-2021\Giáo án điện tử các môn - 2020\Dao duc\tranh anh dao duc\Daoduc1 chu de 8 (LAN) - ẢNH\dd30.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7" t="52404" r="22467" b="31727"/>
          <a:stretch/>
        </p:blipFill>
        <p:spPr bwMode="auto">
          <a:xfrm>
            <a:off x="1981200" y="2381001"/>
            <a:ext cx="4343400" cy="303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thực hiện một số cách đơn giản và phù hợp để phòng,tránh bị xâm hại.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4658" y="1177208"/>
            <a:ext cx="4651941" cy="225179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20834" y="1187044"/>
            <a:ext cx="38795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bảo vệ cơ thể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 phòng kẻ xấu xa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 kẻ nào xâm hại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người để sẻ chia.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962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191</Words>
  <Application>Microsoft Office PowerPoint</Application>
  <PresentationFormat>On-screen Show (4:3)</PresentationFormat>
  <Paragraphs>29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Arial-Rounded</vt:lpstr>
      <vt:lpstr>等线</vt:lpstr>
      <vt:lpstr>DFPOP1-W9</vt:lpstr>
      <vt:lpstr>HP001 TD 4H</vt:lpstr>
      <vt:lpstr>HP-089</vt:lpstr>
      <vt:lpstr>宋体</vt:lpstr>
      <vt:lpstr>华康少女文字W5</vt:lpstr>
      <vt:lpstr>.VnUniverse</vt:lpstr>
      <vt:lpstr>Arial</vt:lpstr>
      <vt:lpstr>Calibri</vt:lpstr>
      <vt:lpstr>Times New Roman</vt:lpstr>
      <vt:lpstr>Office Theme</vt:lpstr>
      <vt:lpstr>Office 主题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40</cp:revision>
  <dcterms:created xsi:type="dcterms:W3CDTF">2006-08-16T00:00:00Z</dcterms:created>
  <dcterms:modified xsi:type="dcterms:W3CDTF">2025-04-05T02:40:06Z</dcterms:modified>
</cp:coreProperties>
</file>