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6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1F7C8-9CBA-4D2E-B778-CDA7FA61629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5F6F6-0096-4B09-9DED-75BA4FB1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4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4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33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86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1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7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14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1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1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9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1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7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0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7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28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257329" y="2409901"/>
            <a:ext cx="6801599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10: ĐI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HỌC ĐÚNG GIỜ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“Đi học”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bạn nào? Vì sao?Theo em việc đi học đúng giờ mang lại lợi ích gì?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48545" r="13025" b="31966"/>
          <a:stretch/>
        </p:blipFill>
        <p:spPr bwMode="auto">
          <a:xfrm>
            <a:off x="914399" y="2348346"/>
            <a:ext cx="743483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 làm gì để đi học đúng giờ 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70402" r="20067" b="7377"/>
          <a:stretch/>
        </p:blipFill>
        <p:spPr bwMode="auto">
          <a:xfrm>
            <a:off x="1600200" y="2286000"/>
            <a:ext cx="5530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4 (LAN) ẢNH\dd10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17036" r="7802" b="62639"/>
          <a:stretch/>
        </p:blipFill>
        <p:spPr bwMode="auto">
          <a:xfrm>
            <a:off x="954578" y="2410691"/>
            <a:ext cx="75257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18" y="1254764"/>
            <a:ext cx="8404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những việc em đã làm để đi học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 giờ.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477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t="42604" b="29590"/>
          <a:stretch/>
        </p:blipFill>
        <p:spPr bwMode="auto">
          <a:xfrm>
            <a:off x="2377751" y="2363642"/>
            <a:ext cx="6766249" cy="28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5740093" y="1944540"/>
            <a:ext cx="1640623" cy="699654"/>
          </a:xfrm>
          <a:prstGeom prst="wedgeRoundRectCallout">
            <a:avLst>
              <a:gd name="adj1" fmla="val 971"/>
              <a:gd name="adj2" fmla="val 92203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60875" y="204047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Nhanh lên con, </a:t>
            </a:r>
          </a:p>
          <a:p>
            <a:r>
              <a:rPr lang="en-US" smtClean="0"/>
              <a:t>muộn học rồi 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thực hiện đi học đúng giờ.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4716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quy mình nhớ khắc ghi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Đến trường học tập em đi đúng giờ.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173</Words>
  <Application>Microsoft Office PowerPoint</Application>
  <PresentationFormat>On-screen Show (4:3)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20</cp:revision>
  <dcterms:created xsi:type="dcterms:W3CDTF">2006-08-16T00:00:00Z</dcterms:created>
  <dcterms:modified xsi:type="dcterms:W3CDTF">2025-04-05T09:04:15Z</dcterms:modified>
</cp:coreProperties>
</file>