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67B1D-C4BF-4D25-9C26-1583C33A2E2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5E30B-3415-466F-BF9A-371CE02F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7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45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00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2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23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3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1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3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0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5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7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77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76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97408" y="2207267"/>
            <a:ext cx="8091194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11: HỌC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BÀI VÀ LÀM BÀI ĐẦY ĐỦ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5500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2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“ĐẾN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HỌC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871" y="5638800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773A3-7BF8-4030-92E0-86B1F51F0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25511"/>
            <a:ext cx="49149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447800"/>
            <a:ext cx="7591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đầy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đủ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ích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94" y="1600200"/>
            <a:ext cx="908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C9D55-CF29-4580-ADFE-5ED019C21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2" y="2362200"/>
            <a:ext cx="8619596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088" y="12954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809" y="1629974"/>
            <a:ext cx="6519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1C362-B060-4191-9E17-DC5A29B41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5"/>
          <a:stretch/>
        </p:blipFill>
        <p:spPr>
          <a:xfrm>
            <a:off x="2251363" y="2701723"/>
            <a:ext cx="525796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32" y="1229261"/>
            <a:ext cx="886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88730" y="2590800"/>
            <a:ext cx="4160113" cy="2085444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3094913"/>
            <a:ext cx="4160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219200" y="25908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165</Words>
  <Application>Microsoft Office PowerPoint</Application>
  <PresentationFormat>On-screen Show (4:3)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21</cp:revision>
  <dcterms:created xsi:type="dcterms:W3CDTF">2006-08-16T00:00:00Z</dcterms:created>
  <dcterms:modified xsi:type="dcterms:W3CDTF">2025-04-05T09:05:06Z</dcterms:modified>
</cp:coreProperties>
</file>