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15FC7-B18F-4C1B-80AB-A50EEED7686D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4019D-4F7D-44E6-A63A-2C590A535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9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9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7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1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42768" y="2452537"/>
            <a:ext cx="8648597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12: GIỮ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TRẬT TỰ TRONG TRƯỜNG, LỚP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“NGHE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725" y="4909435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9" y="1521202"/>
            <a:ext cx="6597402" cy="32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749" y="4697721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40" y="1575504"/>
            <a:ext cx="5495718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600200"/>
            <a:ext cx="918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" y="2642175"/>
            <a:ext cx="8877300" cy="26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69" y="1629974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" y="2728120"/>
            <a:ext cx="71888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19" y="1259320"/>
            <a:ext cx="863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7351" y="3124200"/>
            <a:ext cx="4343400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88173" y="3628313"/>
            <a:ext cx="4256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155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20</cp:revision>
  <dcterms:created xsi:type="dcterms:W3CDTF">2006-08-16T00:00:00Z</dcterms:created>
  <dcterms:modified xsi:type="dcterms:W3CDTF">2025-04-05T09:05:53Z</dcterms:modified>
</cp:coreProperties>
</file>