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B90ED-2AFE-42EE-A6AB-0864DDBFAFB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E7549-54A6-48BB-9EAD-15E00F86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7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5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7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55942" y="2134259"/>
            <a:ext cx="8656497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GÌN TÀI SẢN CỦA TRƯỜNG, LỚP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504215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3" y="4089662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38017"/>
            <a:ext cx="47339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44196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F2518-114C-4A24-9679-63F5A55A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433271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288227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576067"/>
            <a:ext cx="6585753" cy="38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1" y="2057400"/>
            <a:ext cx="388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D533-30BE-45A3-AEC7-66918B6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93" y="1143000"/>
            <a:ext cx="4711145" cy="33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8" y="1219200"/>
            <a:ext cx="8283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2606" y="3200400"/>
            <a:ext cx="4416594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2394" y="3704513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096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185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23</cp:revision>
  <dcterms:created xsi:type="dcterms:W3CDTF">2006-08-16T00:00:00Z</dcterms:created>
  <dcterms:modified xsi:type="dcterms:W3CDTF">2025-04-05T09:06:57Z</dcterms:modified>
</cp:coreProperties>
</file>