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1F8ED-7363-46D1-96FA-0E58942BE1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D6ACB-5BF2-4E37-A100-7BB37EFF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11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0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4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1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97408" y="2408856"/>
            <a:ext cx="7968033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16: HỌC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TẬP, SINH HOẠT ĐÚNG GIỜ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189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19</cp:revision>
  <dcterms:created xsi:type="dcterms:W3CDTF">2006-08-16T00:00:00Z</dcterms:created>
  <dcterms:modified xsi:type="dcterms:W3CDTF">2025-04-05T09:12:19Z</dcterms:modified>
</cp:coreProperties>
</file>