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1336E-C8BE-4A29-B705-90C612FD42F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D276B-77B2-4ACC-B76B-9F078260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6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17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1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1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6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4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4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8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20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67359" y="2686050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17: TỰ GIÁC HỌC TẬP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HAI CHÚ MÈO NGOAN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688FE-D9A4-4049-A12B-6BD56F6F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70" y="1295400"/>
            <a:ext cx="5870259" cy="3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0CC60-59A9-499B-9026-1739F42C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0" y="2133600"/>
            <a:ext cx="77588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45872-0BCF-45DF-A7F0-AFEDB28A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036147"/>
            <a:ext cx="5334000" cy="35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72972" y="2424268"/>
            <a:ext cx="7072744" cy="208652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973" y="2802911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810000" y="5347855"/>
            <a:ext cx="1295400" cy="119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152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25</cp:revision>
  <dcterms:created xsi:type="dcterms:W3CDTF">2006-08-16T00:00:00Z</dcterms:created>
  <dcterms:modified xsi:type="dcterms:W3CDTF">2025-04-05T09:12:53Z</dcterms:modified>
</cp:coreProperties>
</file>