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5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CACCC-1D0A-44E7-9738-907A2F3DC14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0BBBE-EDC5-4A13-9563-F04F56A7A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7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80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3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60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14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7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23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80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5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8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21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7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0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66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34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97984" y="1257124"/>
            <a:ext cx="6184533" cy="44576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59892" y="2424416"/>
            <a:ext cx="8648597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18: TỰ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GIÁC THAM GIA CÁC HOẠT ĐỘNG Ở TRƯỜNG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0" y="56567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2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615813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708079" y="1896703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ĐẠO ĐỨC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6764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86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0127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EM LÀM KẾ HOẠCH NHỎ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54864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9673E2-C4D3-46BF-8F21-9DF50743F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87" y="1181100"/>
            <a:ext cx="538162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56" y="13716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tự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giác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tham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các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hoạt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động</a:t>
            </a:r>
            <a:r>
              <a:rPr lang="en-US" sz="3200" dirty="0">
                <a:solidFill>
                  <a:srgbClr val="0000FF"/>
                </a:solidFill>
              </a:rPr>
              <a:t> ở </a:t>
            </a:r>
            <a:r>
              <a:rPr lang="en-US" sz="3200" dirty="0" err="1">
                <a:solidFill>
                  <a:srgbClr val="0000FF"/>
                </a:solidFill>
              </a:rPr>
              <a:t>trường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196180"/>
            <a:ext cx="8449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23A690-3734-4432-8200-56F84EA7B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4" y="2574828"/>
            <a:ext cx="9008852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85508"/>
            <a:ext cx="3277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F400CB-1369-4519-A76E-A36F656CA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487503"/>
            <a:ext cx="4595813" cy="388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24200" y="3110176"/>
            <a:ext cx="5943600" cy="208544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00400" y="3614288"/>
            <a:ext cx="7004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52400" y="3110177"/>
            <a:ext cx="2743199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175</Words>
  <Application>Microsoft Office PowerPoint</Application>
  <PresentationFormat>On-screen Show (4:3)</PresentationFormat>
  <Paragraphs>24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Arial-Rounded</vt:lpstr>
      <vt:lpstr>等线</vt:lpstr>
      <vt:lpstr>DFPOP1-W9</vt:lpstr>
      <vt:lpstr>HP001 TD 4H</vt:lpstr>
      <vt:lpstr>HP-089</vt:lpstr>
      <vt:lpstr>宋体</vt:lpstr>
      <vt:lpstr>华康少女文字W5</vt:lpstr>
      <vt:lpstr>.VnUniverse</vt:lpstr>
      <vt:lpstr>Arial</vt:lpstr>
      <vt:lpstr>Calibri</vt:lpstr>
      <vt:lpstr>Times New Roman</vt:lpstr>
      <vt:lpstr>Office Theme</vt:lpstr>
      <vt:lpstr>Office 主题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23</cp:revision>
  <dcterms:created xsi:type="dcterms:W3CDTF">2006-08-16T00:00:00Z</dcterms:created>
  <dcterms:modified xsi:type="dcterms:W3CDTF">2025-04-05T09:14:04Z</dcterms:modified>
</cp:coreProperties>
</file>