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57F83-5D2E-4A82-9E47-2AC72C4629D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8646D-5CFC-4587-87AB-B85C98D21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9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18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0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0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4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7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2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90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22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2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23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259838" y="2398956"/>
            <a:ext cx="7051711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19: TỰ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GIÁC LÀM VIỆC NHÀ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BÉ QUÉT NHÀ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D2A95-DC0B-4007-8250-FC180A06B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110845"/>
            <a:ext cx="5791200" cy="444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những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việc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ở </a:t>
            </a:r>
            <a:r>
              <a:rPr lang="en-US" sz="3200" dirty="0" err="1">
                <a:solidFill>
                  <a:srgbClr val="0000FF"/>
                </a:solidFill>
              </a:rPr>
              <a:t>nhà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việc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nhà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A388C-6303-4DBC-A163-0AB0A7B3C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23" y="2209800"/>
            <a:ext cx="8191754" cy="407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559DA-62A4-4802-AA4B-00EEDD859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870277"/>
            <a:ext cx="4972050" cy="35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2819400"/>
            <a:ext cx="4953000" cy="253942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58061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66787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170</Words>
  <Application>Microsoft Office PowerPoint</Application>
  <PresentationFormat>On-screen Show (4:3)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20</cp:revision>
  <dcterms:created xsi:type="dcterms:W3CDTF">2006-08-16T00:00:00Z</dcterms:created>
  <dcterms:modified xsi:type="dcterms:W3CDTF">2025-04-05T09:14:42Z</dcterms:modified>
</cp:coreProperties>
</file>