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64" r:id="rId4"/>
    <p:sldId id="267" r:id="rId5"/>
    <p:sldId id="265" r:id="rId6"/>
    <p:sldId id="270" r:id="rId7"/>
    <p:sldId id="271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BD032-9A67-4298-BD2D-42C138B1D46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CA5F9-75DF-4359-88AD-3E79C7E6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1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1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5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6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5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1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0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1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89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67359" y="2686050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1: EM GIỮ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SẠCH ĐÔI TAY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1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09" y="1676400"/>
            <a:ext cx="5867400" cy="179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945" y="3962400"/>
            <a:ext cx="83599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cần giữ sạch đôi tay? Nếu không giữ sạch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 tay thì điều gì sẽ xảy ra ? 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576325"/>
            <a:ext cx="598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</a:rPr>
              <a:t>Em giữ sạch đôi tay như thế nào ? </a:t>
            </a:r>
            <a:endParaRPr lang="en-US" sz="320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"/>
          <a:stretch/>
        </p:blipFill>
        <p:spPr bwMode="auto">
          <a:xfrm>
            <a:off x="2362199" y="1292623"/>
            <a:ext cx="4110261" cy="328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738851" cy="169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7177" y="1600200"/>
            <a:ext cx="8973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bạn nào dưới đây đã biết giữ vệ sinh đôi tay?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748145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7177" y="1219200"/>
            <a:ext cx="801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động nào nên làm, hành động nào không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 làm để giữ sạch đôi tay? Vì sao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815" y="1274617"/>
            <a:ext cx="8682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bạn cách em giữ vệ sinh đôi tay.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487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? 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9255"/>
          <a:stretch/>
        </p:blipFill>
        <p:spPr bwMode="auto">
          <a:xfrm>
            <a:off x="4724400" y="1803975"/>
            <a:ext cx="3335498" cy="264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670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giữ đôi tay sạch sẽ hàng ngày.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5400" y="2895600"/>
            <a:ext cx="3657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6902" y="3352799"/>
            <a:ext cx="36425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 búp hoa nhỏ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 bàn tay xinh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rửa sạch sẽ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 thơm, trắng tinh.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226129" y="3220848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169</Words>
  <Application>Microsoft Office PowerPoint</Application>
  <PresentationFormat>On-screen Show (4:3)</PresentationFormat>
  <Paragraphs>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Khám phá</vt:lpstr>
      <vt:lpstr>Khám phá</vt:lpstr>
      <vt:lpstr>Luyện tập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12</cp:revision>
  <dcterms:created xsi:type="dcterms:W3CDTF">2006-08-16T00:00:00Z</dcterms:created>
  <dcterms:modified xsi:type="dcterms:W3CDTF">2025-04-05T09:20:50Z</dcterms:modified>
</cp:coreProperties>
</file>