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C4B36-977B-4BA9-83DE-D0F995ED3F4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CE4DE-DAEA-425F-82DC-3CC8F093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25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4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6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6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5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3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67359" y="2686050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20: KHÔNG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NÓI DỐI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CẬU BÉ CHĂN CỪU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021" y="1110843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7F19-DD61-42BD-8F19-F9E7DAAAD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89" y="1788144"/>
            <a:ext cx="5860464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Qua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mẹ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bang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hậu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667000"/>
            <a:ext cx="374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FFD2-48C6-4B3B-864C-5B14FF9C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33400"/>
            <a:ext cx="5638800" cy="48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16" y="1196180"/>
            <a:ext cx="8470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392C-22F7-4B72-8AC8-AE0D191F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9" y="2468332"/>
            <a:ext cx="8377238" cy="34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175</Words>
  <Application>Microsoft Office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21</cp:revision>
  <dcterms:created xsi:type="dcterms:W3CDTF">2006-08-16T00:00:00Z</dcterms:created>
  <dcterms:modified xsi:type="dcterms:W3CDTF">2025-04-05T09:15:14Z</dcterms:modified>
</cp:coreProperties>
</file>