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36708-255E-4F97-B2C5-9E49A9585BF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122B1-5B21-44E6-96B5-A5D26429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2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1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9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7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92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8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4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8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6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4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71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52400" y="2467871"/>
            <a:ext cx="8732697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1: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KHÔNG TỰ Ý LẤY VÀ SỬ DỤNG ĐỒ CỦA NGƯỜI KHÁC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62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8" y="1798237"/>
            <a:ext cx="7274984" cy="4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ý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khác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70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59" y="2438400"/>
            <a:ext cx="7743825" cy="35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03" y="1196180"/>
            <a:ext cx="8475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CB89C-4244-4E43-92B9-AEAD96DB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1" y="2679993"/>
            <a:ext cx="8475197" cy="25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2757221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1" y="2945369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685800" y="2920591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207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22</cp:revision>
  <dcterms:created xsi:type="dcterms:W3CDTF">2006-08-16T00:00:00Z</dcterms:created>
  <dcterms:modified xsi:type="dcterms:W3CDTF">2025-04-05T09:16:17Z</dcterms:modified>
</cp:coreProperties>
</file>