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5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4E390-43D3-44CE-8D18-3461D8D183C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8F482-7D58-4255-80D7-A1854A295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76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47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18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09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87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8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79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34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2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4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62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35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56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9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18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97984" y="1257124"/>
            <a:ext cx="6184533" cy="44576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70649" y="2382397"/>
            <a:ext cx="8839199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22: NHẶT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ĐƯỢC CỦA RƠI TRẢ LẠI NGƯỜI ĐÁNH MẤT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0" y="5656724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2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615813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708079" y="1896703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ĐẠO ĐỨC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6764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52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143000"/>
            <a:ext cx="8472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11084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492F54-20FF-4EA7-B3D8-8DFE4711B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743" y="1710546"/>
            <a:ext cx="5472113" cy="456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56" y="1371600"/>
            <a:ext cx="807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nhận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xét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về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hành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động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Tôm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Tép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r>
              <a:rPr lang="en-US" sz="3200" dirty="0">
                <a:solidFill>
                  <a:srgbClr val="0000FF"/>
                </a:solidFill>
              </a:rPr>
              <a:t>Theo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nhặt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được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rơi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trả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người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đánh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mất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2362200"/>
            <a:ext cx="3442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698B1-F39A-49E0-8C78-2A37E6B17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838972"/>
            <a:ext cx="5176838" cy="46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nhặt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Lúc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797" y="1165889"/>
            <a:ext cx="8289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3763D-C6F8-452B-9101-8376B6369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95" y="2447419"/>
            <a:ext cx="6977063" cy="27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3110176"/>
            <a:ext cx="6248400" cy="208544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3614288"/>
            <a:ext cx="7004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52401" y="3110177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182</Words>
  <Application>Microsoft Office PowerPoint</Application>
  <PresentationFormat>On-screen Show (4:3)</PresentationFormat>
  <Paragraphs>25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Arial-Rounded</vt:lpstr>
      <vt:lpstr>等线</vt:lpstr>
      <vt:lpstr>DFPOP1-W9</vt:lpstr>
      <vt:lpstr>HP001 TD 4H</vt:lpstr>
      <vt:lpstr>HP-089</vt:lpstr>
      <vt:lpstr>宋体</vt:lpstr>
      <vt:lpstr>华康少女文字W5</vt:lpstr>
      <vt:lpstr>.VnUniverse</vt:lpstr>
      <vt:lpstr>Arial</vt:lpstr>
      <vt:lpstr>Calibri</vt:lpstr>
      <vt:lpstr>Times New Roman</vt:lpstr>
      <vt:lpstr>Office Theme</vt:lpstr>
      <vt:lpstr>Office 主题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21</cp:revision>
  <dcterms:created xsi:type="dcterms:W3CDTF">2006-08-16T00:00:00Z</dcterms:created>
  <dcterms:modified xsi:type="dcterms:W3CDTF">2025-04-05T09:17:31Z</dcterms:modified>
</cp:coreProperties>
</file>