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4C1A-DEC6-498A-92CD-A15076C0799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FE88-D41D-40C5-AC67-201FFB6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0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EM GIỮ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SẠCH RĂNG MIỆNG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7773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39624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76400"/>
            <a:ext cx="52578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576325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3" y="1600200"/>
            <a:ext cx="5114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75" y="1600200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45" y="2438400"/>
            <a:ext cx="5944910" cy="38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1" y="205740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30" y="972092"/>
            <a:ext cx="3971436" cy="31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142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17</cp:revision>
  <dcterms:created xsi:type="dcterms:W3CDTF">2006-08-16T00:00:00Z</dcterms:created>
  <dcterms:modified xsi:type="dcterms:W3CDTF">2025-04-05T08:58:30Z</dcterms:modified>
</cp:coreProperties>
</file>