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5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9577C-5082-4968-B8D6-FBE4BF4AFC3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4AE76-1989-456F-B01A-5B7480C88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14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39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0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91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8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39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05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04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7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4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25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5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57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88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97984" y="1257124"/>
            <a:ext cx="6184533" cy="44576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067359" y="2686050"/>
            <a:ext cx="5153198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3: EM TẮM,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GỘI SẠCH SẼ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0" y="5656724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2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615813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708079" y="1896703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ĐẠO ĐỨC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6764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70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568199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CHÒM TÓC XINH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8682" y="4032010"/>
            <a:ext cx="5506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967DEE-9506-420E-8A80-87A6CBEBB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548" y="1196180"/>
            <a:ext cx="4286904" cy="275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7182" y="5520749"/>
            <a:ext cx="4738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tắm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gội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như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 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46D24D-92D9-423D-83F2-E410AF015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265" y="1196180"/>
            <a:ext cx="4048125" cy="2371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840EFA-B08B-4105-8291-1CAB76CA3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614" y="3726872"/>
            <a:ext cx="53054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416" y="1600200"/>
            <a:ext cx="901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C0942-8993-4664-8BD3-D412B088A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2438400"/>
            <a:ext cx="713232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289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688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6242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105400" y="2895600"/>
            <a:ext cx="3657600" cy="32766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46902" y="3352799"/>
            <a:ext cx="358303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226129" y="3220848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150</Words>
  <Application>Microsoft Office PowerPoint</Application>
  <PresentationFormat>On-screen Show (4:3)</PresentationFormat>
  <Paragraphs>26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Arial-Rounded</vt:lpstr>
      <vt:lpstr>等线</vt:lpstr>
      <vt:lpstr>DFPOP1-W9</vt:lpstr>
      <vt:lpstr>HP001 TD 4H</vt:lpstr>
      <vt:lpstr>HP-089</vt:lpstr>
      <vt:lpstr>宋体</vt:lpstr>
      <vt:lpstr>华康少女文字W5</vt:lpstr>
      <vt:lpstr>.VnUniverse</vt:lpstr>
      <vt:lpstr>Arial</vt:lpstr>
      <vt:lpstr>Calibri</vt:lpstr>
      <vt:lpstr>Times New Roman</vt:lpstr>
      <vt:lpstr>Office Theme</vt:lpstr>
      <vt:lpstr>Office 主题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13</cp:revision>
  <dcterms:created xsi:type="dcterms:W3CDTF">2006-08-16T00:00:00Z</dcterms:created>
  <dcterms:modified xsi:type="dcterms:W3CDTF">2025-04-05T08:59:04Z</dcterms:modified>
</cp:coreProperties>
</file>