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1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33EE2-50AA-4922-8995-E590A8F3970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A63C9-C94C-4106-BCAF-B19730E35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62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9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7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3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2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9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4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63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487591" y="2355187"/>
            <a:ext cx="8405316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4: EM GIỮ TRANG PHỤC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GỌN GÀNG, SẠCH SẼ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8" y="1662870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3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8199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CHIẾC ÁO MÙA ĐÔNG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032009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967CF-5848-4CC7-BC07-8BEB36E1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71" y="1247906"/>
            <a:ext cx="3883057" cy="26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4458836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mặc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trang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phục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gọn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gàng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sạch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sẽ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BD9D7-8905-4FFD-8ED0-06FBE175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42" y="1321947"/>
            <a:ext cx="5784914" cy="31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600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EEC44-46AB-4CBE-A82A-DDE2EEAB1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75" y="3104766"/>
            <a:ext cx="6678479" cy="24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951" y="1295400"/>
            <a:ext cx="879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7718E-2846-481B-AB6C-9EF658E9BC1A}"/>
              </a:ext>
            </a:extLst>
          </p:cNvPr>
          <p:cNvSpPr txBox="1"/>
          <p:nvPr/>
        </p:nvSpPr>
        <p:spPr>
          <a:xfrm>
            <a:off x="397177" y="1780408"/>
            <a:ext cx="8349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9C793D-C9BC-4AED-AA4B-6B6B0ACF5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200400"/>
            <a:ext cx="6248400" cy="32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" y="1229261"/>
            <a:ext cx="8669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2552700"/>
            <a:ext cx="6377067" cy="19812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2314" y="2945499"/>
            <a:ext cx="63770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276600" y="4800600"/>
            <a:ext cx="176866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184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15</cp:revision>
  <dcterms:created xsi:type="dcterms:W3CDTF">2006-08-16T00:00:00Z</dcterms:created>
  <dcterms:modified xsi:type="dcterms:W3CDTF">2025-04-05T09:00:03Z</dcterms:modified>
</cp:coreProperties>
</file>