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B10A1-285B-470F-B747-9C5AA8A9EE6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3D7B9-00FD-4E4E-B94B-39A87E05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93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7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5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4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1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32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97984" y="1257124"/>
            <a:ext cx="6184533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37967" y="2525928"/>
            <a:ext cx="845819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7: QUAN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TÂM CHĂM SÓC ÔNG BÀ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0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2036618" y="2286000"/>
            <a:ext cx="4864788" cy="34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457200" y="2133600"/>
            <a:ext cx="73213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2" y="16764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việc làm nào?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1403" r="25551" b="45593"/>
          <a:stretch/>
        </p:blipFill>
        <p:spPr bwMode="auto">
          <a:xfrm>
            <a:off x="2231039" y="2172421"/>
            <a:ext cx="5152386" cy="32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169</Words>
  <Application>Microsoft Office PowerPoint</Application>
  <PresentationFormat>On-screen Show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16</cp:revision>
  <dcterms:created xsi:type="dcterms:W3CDTF">2006-08-16T00:00:00Z</dcterms:created>
  <dcterms:modified xsi:type="dcterms:W3CDTF">2025-04-05T09:02:15Z</dcterms:modified>
</cp:coreProperties>
</file>