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6" r:id="rId3"/>
    <p:sldId id="263" r:id="rId4"/>
    <p:sldId id="264" r:id="rId5"/>
    <p:sldId id="267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28F76-4C80-4B21-A51A-BBF0D98A04B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1AB59-CCDC-4A96-8960-D4C72274B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9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35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40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9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60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09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12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86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0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72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56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82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6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17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97984" y="1257124"/>
            <a:ext cx="6184533" cy="44576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479781" y="2483509"/>
            <a:ext cx="8173910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9: CHĂM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SÓC GIÚP ĐỠ EM NHỎ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0" y="56567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2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615813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708079" y="1896703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ĐẠO ĐỨC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6764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76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“Làm anh khó đấy 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nhỏ dưới đây đã làm gì để thể hiện sự chăm sóc, giúp đỡ em nhỏ?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2020-2021\Giáo án điện tử các môn - 2020\Dao duc\tranh anh dao duc\Daoduc1 chu de 3 (FB Kim Oanh Be) ẢNH\dd9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81" b="12458"/>
          <a:stretch/>
        </p:blipFill>
        <p:spPr bwMode="auto">
          <a:xfrm>
            <a:off x="2139606" y="2438400"/>
            <a:ext cx="4864788" cy="315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9343" y="1808902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cần chăm sóc giúp đỡ  em nhỏ?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 làm gì để chăm sóc giúp đỡ em nhỏ 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95400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E:\2020-2021\Giáo án điện tử các môn - 2020\Dao duc\tranh anh dao duc\Daoduc1 chu de 3 (FB Kim Oanh Be) ẢNH\dd9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6" b="56970"/>
          <a:stretch/>
        </p:blipFill>
        <p:spPr bwMode="auto">
          <a:xfrm>
            <a:off x="1094509" y="2362200"/>
            <a:ext cx="7555066" cy="276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018" y="1254764"/>
            <a:ext cx="82942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chia sẻ với các bạn những việc em đã làm để chăm </a:t>
            </a:r>
          </a:p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sóc, giúp đỡ em nhỏ.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882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 là anh/ chị của em bé đang khóc, em sẽ làm gì 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:\2020-2021\Giáo án điện tử các môn - 2020\Dao duc\tranh anh dao duc\Daoduc1 chu de 3 (FB Kim Oanh Be) ẢNH\dd9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7" t="52787" r="25089" b="27896"/>
          <a:stretch/>
        </p:blipFill>
        <p:spPr bwMode="auto">
          <a:xfrm>
            <a:off x="3041072" y="2286000"/>
            <a:ext cx="214745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495800" y="1803975"/>
            <a:ext cx="1143000" cy="685800"/>
          </a:xfrm>
          <a:prstGeom prst="wedgeEllipseCallou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0" y="196220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Mẹ!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thể hiện sự chăm sóc, giúp đỡ em nhỏ bằng những việc làm phù hợp.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001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9974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            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 em chung một mái nhà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tâm, giúp đỡ, chan hòa yêu thương.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581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197</Words>
  <Application>Microsoft Office PowerPoint</Application>
  <PresentationFormat>On-screen Show (4:3)</PresentationFormat>
  <Paragraphs>28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Arial-Rounded</vt:lpstr>
      <vt:lpstr>等线</vt:lpstr>
      <vt:lpstr>DFPOP1-W9</vt:lpstr>
      <vt:lpstr>HP001 TD 4H</vt:lpstr>
      <vt:lpstr>HP-089</vt:lpstr>
      <vt:lpstr>宋体</vt:lpstr>
      <vt:lpstr>华康少女文字W5</vt:lpstr>
      <vt:lpstr>.VnUniverse</vt:lpstr>
      <vt:lpstr>Arial</vt:lpstr>
      <vt:lpstr>Calibri</vt:lpstr>
      <vt:lpstr>Times New Roman</vt:lpstr>
      <vt:lpstr>Office Theme</vt:lpstr>
      <vt:lpstr>Office 主题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19</cp:revision>
  <dcterms:created xsi:type="dcterms:W3CDTF">2006-08-16T00:00:00Z</dcterms:created>
  <dcterms:modified xsi:type="dcterms:W3CDTF">2025-04-05T09:03:37Z</dcterms:modified>
</cp:coreProperties>
</file>