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78" r:id="rId3"/>
    <p:sldId id="276" r:id="rId4"/>
    <p:sldId id="277" r:id="rId5"/>
    <p:sldId id="258" r:id="rId6"/>
    <p:sldId id="259" r:id="rId7"/>
    <p:sldId id="260" r:id="rId8"/>
    <p:sldId id="261" r:id="rId9"/>
    <p:sldId id="271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8175D-7FCA-4E0D-8EA6-2CAF0A00936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797D1-DB16-4309-8110-2218EBEC2F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84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10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6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3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1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9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6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3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0" y="4581150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4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3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6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0" y="4581150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3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3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3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3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6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8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4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F730-B5B7-427D-BF1A-F681182EED8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18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esktop\KH&#193;NH%20NG&#7884;C\Qu&#234;%20H&#432;&#417;ng%20T&#432;&#417;i%20&#272;e&#803;p%20-%20Nh&#7841;c%20Thi&#7871;u%20Nhi%20Hay%20(1)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12179367" cy="300423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90250"/>
            <a:ext cx="12754708" cy="1508031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609600" y="2233125"/>
            <a:ext cx="10879016" cy="115399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vi-V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9</a:t>
            </a:r>
            <a:r>
              <a:rPr kumimoji="0" lang="vi-V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THIÊN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NHIÊN TƯƠI ĐẸP QUÊ EM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(tiết 1)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381392" y="-6163"/>
            <a:ext cx="3810608" cy="33932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38285" y="4554243"/>
            <a:ext cx="2063579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82621" y="3028674"/>
            <a:ext cx="1053959" cy="201559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10084910" y="4364951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0519716" y="3191333"/>
            <a:ext cx="1632419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2633" y="5656725"/>
            <a:ext cx="12164767" cy="120127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36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19067" y="6158135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57740" y="1233577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121410" y="136766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76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26000"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08" y="5838236"/>
            <a:ext cx="9593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Content Placeholder 2" descr="73.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87730" y="0"/>
            <a:ext cx="9714865" cy="5837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14267" y="1256272"/>
            <a:ext cx="4909391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32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95695" y="-8116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ê Hương Tươi Đẹp - Nhạc Thiếu Nhi Hay (1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67" y="321283"/>
            <a:ext cx="12192000" cy="1690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TƯƠI ĐẸP QUÊ EM</a:t>
            </a:r>
            <a:b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/>
          <p:nvPr/>
        </p:nvSpPr>
        <p:spPr>
          <a:xfrm>
            <a:off x="271854" y="0"/>
            <a:ext cx="12192000" cy="2581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TƯƠI ĐẸP QUÊ EM</a:t>
            </a:r>
            <a:b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7565" y="1480185"/>
            <a:ext cx="12379325" cy="4697095"/>
          </a:xfrm>
        </p:spPr>
        <p:txBody>
          <a:bodyPr/>
          <a:lstStyle/>
          <a:p>
            <a:pPr marL="0" indent="0">
              <a:buNone/>
            </a:pPr>
            <a:endParaRPr lang="en-US" sz="4400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CẢM XÚC</a:t>
            </a:r>
          </a:p>
          <a:p>
            <a:pPr marL="0" indent="0">
              <a:buNone/>
            </a:pP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117999093_728336461354693_8203634117825580781_n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18155113_2025769130887312_2688408247581223350_n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7774111_629020337747302_8996696922943209758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35" y="635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17656304_1778748195609065_491914177873578270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113</Words>
  <Application>Microsoft Office PowerPoint</Application>
  <PresentationFormat>Widescreen</PresentationFormat>
  <Paragraphs>18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Arial-Rounded</vt:lpstr>
      <vt:lpstr>等线</vt:lpstr>
      <vt:lpstr>DFPOP1-W9</vt:lpstr>
      <vt:lpstr>微软雅黑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BÀI 19: THIÊN NHIÊN TƯƠI ĐẸP QUÊ 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8: QUÊ HƯƠNG TƯƠI ĐẸP</dc:title>
  <dc:creator>HP</dc:creator>
  <cp:lastModifiedBy>Windows User</cp:lastModifiedBy>
  <cp:revision>11</cp:revision>
  <dcterms:created xsi:type="dcterms:W3CDTF">2020-08-19T12:39:00Z</dcterms:created>
  <dcterms:modified xsi:type="dcterms:W3CDTF">2025-04-05T02:42:17Z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