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59C24-808D-48C2-883D-F42F8DF5794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E01F3-923D-4620-8135-FD4AD244A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1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72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DBE-D018-41FE-88FA-1DCDE86B554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6A94-3AB6-47C3-805C-AAA95F05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8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DBE-D018-41FE-88FA-1DCDE86B554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6A94-3AB6-47C3-805C-AAA95F05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DBE-D018-41FE-88FA-1DCDE86B554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6A94-3AB6-47C3-805C-AAA95F05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6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35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18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93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7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6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3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0" y="4581150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16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3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6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0" y="4581150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0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3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3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DBE-D018-41FE-88FA-1DCDE86B554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6A94-3AB6-47C3-805C-AAA95F05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4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3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28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8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50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39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DBE-D018-41FE-88FA-1DCDE86B554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6A94-3AB6-47C3-805C-AAA95F05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DBE-D018-41FE-88FA-1DCDE86B554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6A94-3AB6-47C3-805C-AAA95F05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2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DBE-D018-41FE-88FA-1DCDE86B554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6A94-3AB6-47C3-805C-AAA95F05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0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DBE-D018-41FE-88FA-1DCDE86B554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6A94-3AB6-47C3-805C-AAA95F05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7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DBE-D018-41FE-88FA-1DCDE86B554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6A94-3AB6-47C3-805C-AAA95F05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DBE-D018-41FE-88FA-1DCDE86B554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6A94-3AB6-47C3-805C-AAA95F05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7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3DBE-D018-41FE-88FA-1DCDE86B554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D6A94-3AB6-47C3-805C-AAA95F05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D3DBE-D018-41FE-88FA-1DCDE86B5548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D6A94-3AB6-47C3-805C-AAA95F05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9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59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12179367" cy="300423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90250"/>
            <a:ext cx="12754708" cy="1508031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609600" y="2233125"/>
            <a:ext cx="10879016" cy="115399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9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THIÊN NHIÊN TƯƠI ĐẸP QUÊ EM </a:t>
            </a:r>
            <a:r>
              <a: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(tiết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381392" y="-6163"/>
            <a:ext cx="3810608" cy="33932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38285" y="4554243"/>
            <a:ext cx="2063579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82621" y="3028674"/>
            <a:ext cx="1053959" cy="201559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10084910" y="4364951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0519716" y="3191333"/>
            <a:ext cx="1632419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2633" y="5656725"/>
            <a:ext cx="12164767" cy="120127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36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58135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57740" y="1233577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121410" y="136766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76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52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090" y="16910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97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7714988_334320131310336_7563897353519334128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7665" y="635"/>
            <a:ext cx="1153223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7711714_666633544202002_4981848586018659415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35" y="-196215"/>
            <a:ext cx="12192000" cy="705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5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i="1" u="sng">
                <a:ln/>
                <a:solidFill>
                  <a:schemeClr val="tx1"/>
                </a:solidFill>
              </a:rPr>
              <a:t>Hoạt động 4: </a:t>
            </a:r>
            <a:r>
              <a:rPr lang="en-US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Sắm vai hướng dẫn viên du lịch để giới thiệu về một cảnh đẹp quê hương em</a:t>
            </a:r>
          </a:p>
        </p:txBody>
      </p:sp>
      <p:pic>
        <p:nvPicPr>
          <p:cNvPr id="4" name="Content Placeholder 3" descr="118040547_332765761417322_8520153842462979245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5" y="1691005"/>
            <a:ext cx="11459210" cy="51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5:</a:t>
            </a:r>
            <a:r>
              <a:rPr lang="en-US"/>
              <a:t>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thiệp hoặc vẽ tranh về cảnh đẹp thiên nhiên quê em</a:t>
            </a:r>
          </a:p>
        </p:txBody>
      </p:sp>
      <p:pic>
        <p:nvPicPr>
          <p:cNvPr id="4" name="Content Placeholder 3" descr="117838581_736599783801289_2413438033230830800_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1775"/>
            <a:ext cx="12192635" cy="54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3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Arial-Rounded</vt:lpstr>
      <vt:lpstr>等线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Hoạt động 4: Sắm vai hướng dẫn viên du lịch để giới thiệu về một cảnh đẹp quê hương em</vt:lpstr>
      <vt:lpstr>Hoạt động 5: Làm thiệp hoặc vẽ tranh về cảnh đẹp thiên nhiên quê 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2025-04-05T02:43:29Z</dcterms:created>
  <dcterms:modified xsi:type="dcterms:W3CDTF">2025-04-05T02:44:24Z</dcterms:modified>
</cp:coreProperties>
</file>