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0"/>
  </p:notesMasterIdLst>
  <p:sldIdLst>
    <p:sldId id="264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170F6-C0F6-4CFB-9393-739B6CC96C4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B6D39-FBEF-41E9-8932-3BFD36488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61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64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984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791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593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95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92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73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73141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81400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15367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-15240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344772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ECE24267-7888-444E-B52A-61A9E43B54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652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2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7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8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7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3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801" y="4581152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5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99532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4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1" y="4673627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4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801" y="4581152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4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5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4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2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2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8" indent="0">
              <a:buNone/>
              <a:defRPr sz="751"/>
            </a:lvl7pPr>
            <a:lvl8pPr marL="2400180" indent="0">
              <a:buNone/>
              <a:defRPr sz="751"/>
            </a:lvl8pPr>
            <a:lvl9pPr marL="2743062" indent="0">
              <a:buNone/>
              <a:defRPr sz="7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0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2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8" indent="0">
              <a:buNone/>
              <a:defRPr sz="751"/>
            </a:lvl7pPr>
            <a:lvl8pPr marL="2400180" indent="0">
              <a:buNone/>
              <a:defRPr sz="751"/>
            </a:lvl8pPr>
            <a:lvl9pPr marL="2743062" indent="0">
              <a:buNone/>
              <a:defRPr sz="7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83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3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08404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38318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023770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00044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7553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7298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41350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9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08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1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2.xml"/><Relationship Id="rId7" Type="http://schemas.openxmlformats.org/officeDocument/2006/relationships/image" Target="../media/image22.jpe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1.emf"/><Relationship Id="rId5" Type="http://schemas.openxmlformats.org/officeDocument/2006/relationships/slideLayout" Target="../slideLayouts/slideLayout12.xml"/><Relationship Id="rId10" Type="http://schemas.openxmlformats.org/officeDocument/2006/relationships/oleObject" Target="../embeddings/oleObject2.bin"/><Relationship Id="rId4" Type="http://schemas.openxmlformats.org/officeDocument/2006/relationships/tags" Target="../tags/tag3.xml"/><Relationship Id="rId9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5.xml"/><Relationship Id="rId7" Type="http://schemas.openxmlformats.org/officeDocument/2006/relationships/image" Target="../media/image23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8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686051"/>
            <a:ext cx="12179367" cy="3004239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90251"/>
            <a:ext cx="12754708" cy="1508031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609600" y="2233125"/>
            <a:ext cx="10879016" cy="1153995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defTabSz="685766">
              <a:defRPr/>
            </a:pPr>
            <a:r>
              <a:rPr lang="en-US" altLang="zh-CN" sz="3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20: EM BẢO VỆ CẢNH QUAN THIÊN </a:t>
            </a:r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NHIÊN </a:t>
            </a:r>
            <a:r>
              <a:rPr lang="vi-VN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(</a:t>
            </a:r>
            <a:r>
              <a:rPr lang="vi-VN" altLang="zh-CN" sz="36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</a:t>
            </a:r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r>
              <a:rPr lang="vi-VN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)</a:t>
            </a:r>
            <a:endParaRPr lang="zh-CN" altLang="en-US" sz="36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381392" y="-6163"/>
            <a:ext cx="3810608" cy="3393283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38285" y="4554245"/>
            <a:ext cx="2063579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82622" y="3028675"/>
            <a:ext cx="1053959" cy="2015591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10084911" y="436495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0519717" y="3191333"/>
            <a:ext cx="1632419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12632" y="5656725"/>
            <a:ext cx="12164767" cy="1201275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zh-CN" altLang="en-US" sz="1351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1536191" y="6406960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zh-CN" altLang="en-US" sz="1351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1519067" y="6158136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zh-CN" altLang="en-US" sz="1351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057740" y="1233577"/>
            <a:ext cx="5964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vi-VN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 ĐỘNG TRẢI NGHIỆM</a:t>
            </a:r>
            <a:endParaRPr lang="zh-CN" alt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121411" y="136767"/>
            <a:ext cx="7973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685766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876799" y="913863"/>
            <a:ext cx="24627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76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14267" y="1256272"/>
            <a:ext cx="4909391" cy="4870848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 rot="20949694"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6632" y="334534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1219170">
                  <a:defRPr/>
                </a:pPr>
                <a:r>
                  <a:rPr lang="en-US" altLang="zh-CN" sz="32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lang="zh-CN" altLang="en-US" sz="32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995695" y="-9333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521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9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51947" y="1256272"/>
            <a:ext cx="7504851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4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6188185" y="4699151"/>
                <a:ext cx="318109" cy="34771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1219170">
                  <a:defRPr/>
                </a:pPr>
                <a:r>
                  <a:rPr lang="en-US" altLang="zh-CN" sz="32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lang="zh-CN" altLang="en-US" sz="32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92494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294120" y="5811520"/>
            <a:ext cx="5379720" cy="701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27760" y="5760720"/>
            <a:ext cx="3916680" cy="701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586294" y="605814"/>
            <a:ext cx="1558324" cy="152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30515" y="678563"/>
            <a:ext cx="814635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733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165835"/>
            <a:ext cx="2430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639057" y="1368475"/>
          <a:ext cx="3634351" cy="4153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8" imgW="3015360" imgH="3096360" progId="">
                  <p:embed/>
                </p:oleObj>
              </mc:Choice>
              <mc:Fallback>
                <p:oleObj r:id="rId8" imgW="3015360" imgH="3096360" progId="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9057" y="1368475"/>
                        <a:ext cx="3634351" cy="4153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417805" y="1414195"/>
          <a:ext cx="5083428" cy="4362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10" imgW="3208320" imgH="3408480" progId="">
                  <p:embed/>
                </p:oleObj>
              </mc:Choice>
              <mc:Fallback>
                <p:oleObj r:id="rId10" imgW="3208320" imgH="3408480" progId="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7805" y="1414195"/>
                        <a:ext cx="5083428" cy="43627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952660" y="5787575"/>
            <a:ext cx="814635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2667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667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67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667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67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667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67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667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67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667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67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héo</a:t>
            </a:r>
            <a:r>
              <a:rPr lang="en-US" altLang="zh-CN" sz="2667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667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80781" y="5806440"/>
            <a:ext cx="814635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2667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667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67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667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67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667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67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667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67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khắc</a:t>
            </a:r>
            <a:r>
              <a:rPr lang="en-US" altLang="zh-CN" sz="2667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67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667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67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667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67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667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667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45656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21" grpId="0"/>
      <p:bldP spid="22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51947" y="1256272"/>
            <a:ext cx="7504851" cy="5013133"/>
            <a:chOff x="2635700" y="942204"/>
            <a:chExt cx="3682042" cy="3759850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67379" y="2768601"/>
              <a:ext cx="3300996" cy="1933453"/>
              <a:chOff x="2604426" y="3861743"/>
              <a:chExt cx="4035782" cy="2363830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04426" y="3861743"/>
                <a:ext cx="3862236" cy="2363830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6133358" y="4602923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076945" y="1485331"/>
              <a:ext cx="2821877" cy="2483930"/>
              <a:chOff x="2860640" y="2292824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860640" y="2292824"/>
                <a:ext cx="3450013" cy="3036841"/>
                <a:chOff x="-82" y="-2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82" y="-2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1219170">
                  <a:defRPr/>
                </a:pPr>
                <a:r>
                  <a:rPr lang="en-US" altLang="zh-CN" sz="32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32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86388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20853" y="913592"/>
            <a:ext cx="116591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430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64918" y="4712544"/>
            <a:ext cx="9482665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733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733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733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733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733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3733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733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733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733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733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733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733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733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3733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733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733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733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733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3273775" y="1422547"/>
          <a:ext cx="5334516" cy="3414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6" imgW="3860280" imgH="3630600" progId="">
                  <p:embed/>
                </p:oleObj>
              </mc:Choice>
              <mc:Fallback>
                <p:oleObj r:id="rId6" imgW="3860280" imgH="3630600" progId="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3775" y="1422547"/>
                        <a:ext cx="5334516" cy="34140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586294" y="605814"/>
            <a:ext cx="1558324" cy="152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95010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806" y="-19315"/>
            <a:ext cx="12188388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0795" y="1856088"/>
            <a:ext cx="118379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“Ba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endParaRPr lang="en-US" altLang="zh-CN" sz="4800" b="1" dirty="0" smtClean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 defTabSz="914377"/>
            <a:r>
              <a:rPr lang="en-US" altLang="zh-CN" sz="4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endParaRPr lang="vi-VN" altLang="zh-CN" sz="4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1946" y="3813965"/>
            <a:ext cx="1183798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vi-VN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vứt</a:t>
            </a:r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rác</a:t>
            </a:r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bừa</a:t>
            </a:r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bãi</a:t>
            </a:r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4267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1947" y="4732524"/>
            <a:ext cx="1183798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chặt</a:t>
            </a:r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</a:t>
            </a:r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vi-VN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4021" y="5651083"/>
            <a:ext cx="1183797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vi-VN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thác</a:t>
            </a:r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cạn</a:t>
            </a:r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kiệt</a:t>
            </a:r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nguồn</a:t>
            </a:r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4267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4267" b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4267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2200" y="291284"/>
            <a:ext cx="3931800" cy="1213222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vi-VN" altLang="zh-C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72506183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</Words>
  <Application>Microsoft Office PowerPoint</Application>
  <PresentationFormat>Widescreen</PresentationFormat>
  <Paragraphs>27</Paragraphs>
  <Slides>7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Arial-Rounded</vt:lpstr>
      <vt:lpstr>等线</vt:lpstr>
      <vt:lpstr>DFPOP1-W9</vt:lpstr>
      <vt:lpstr>微软雅黑</vt:lpstr>
      <vt:lpstr>宋体</vt:lpstr>
      <vt:lpstr>华康少女文字W5</vt:lpstr>
      <vt:lpstr>Arial</vt:lpstr>
      <vt:lpstr>Calibri</vt:lpstr>
      <vt:lpstr>Times New Roman</vt:lpstr>
      <vt:lpstr>第一PPT，www.1ppt.com​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2025-04-05T02:48:08Z</dcterms:created>
  <dcterms:modified xsi:type="dcterms:W3CDTF">2025-04-05T02:48:53Z</dcterms:modified>
</cp:coreProperties>
</file>