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5"/>
  </p:notesMasterIdLst>
  <p:sldIdLst>
    <p:sldId id="350" r:id="rId6"/>
    <p:sldId id="310" r:id="rId7"/>
    <p:sldId id="313" r:id="rId8"/>
    <p:sldId id="300" r:id="rId9"/>
    <p:sldId id="337" r:id="rId10"/>
    <p:sldId id="338" r:id="rId11"/>
    <p:sldId id="340" r:id="rId12"/>
    <p:sldId id="314" r:id="rId13"/>
    <p:sldId id="339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50"/>
            <p14:sldId id="310"/>
            <p14:sldId id="313"/>
            <p14:sldId id="300"/>
            <p14:sldId id="337"/>
            <p14:sldId id="338"/>
            <p14:sldId id="340"/>
            <p14:sldId id="314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TINH" initials="M" lastIdx="1" clrIdx="0">
    <p:extLst>
      <p:ext uri="{19B8F6BF-5375-455C-9EA6-DF929625EA0E}">
        <p15:presenceInfo xmlns:p15="http://schemas.microsoft.com/office/powerpoint/2012/main" userId="MAYT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75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1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3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1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7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4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014538"/>
            <a:ext cx="9134525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7688"/>
            <a:ext cx="9566031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457200" y="1674844"/>
            <a:ext cx="8159262" cy="8654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21: GIỮ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GÌN MÔI TRƯỜNG SẠCH ĐẸP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(tiết </a:t>
            </a:r>
            <a:r>
              <a:rPr kumimoji="0" lang="vi-VN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286044" y="-4622"/>
            <a:ext cx="2857956" cy="254496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8714" y="341568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1966" y="2271506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63683" y="327371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889788" y="2393500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474" y="4242544"/>
            <a:ext cx="9123575" cy="90095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52143" y="4805220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4618602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925183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91058" y="102575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599" y="685397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75921" y="39240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921" y="722542"/>
            <a:ext cx="8768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Kể về những địa điểm sạch, đẹp ở địa phương em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92488" y="26087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4" y="1283110"/>
            <a:ext cx="8839796" cy="38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7" y="945574"/>
            <a:ext cx="3834245" cy="3616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91" y="945574"/>
            <a:ext cx="3532910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654628"/>
            <a:ext cx="4010890" cy="3865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3" y="654628"/>
            <a:ext cx="3896591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7" y="737756"/>
            <a:ext cx="3502169" cy="3813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8" y="737756"/>
            <a:ext cx="3730336" cy="38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52511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Nêu tác hại của việc vứt rác và chất thải bừa bãi ở nơi em sống?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10923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" y="986779"/>
            <a:ext cx="6951519" cy="40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9" y="665018"/>
            <a:ext cx="3689206" cy="3636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64" y="665018"/>
            <a:ext cx="3886200" cy="36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0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954521b-b4ab-4ce3-8aa8-8bfa99a4c36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73</Words>
  <Application>Microsoft Office PowerPoint</Application>
  <PresentationFormat>On-screen Show (16:9)</PresentationFormat>
  <Paragraphs>15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MyPC</dc:creator>
  <cp:lastModifiedBy>Windows User</cp:lastModifiedBy>
  <cp:revision>60</cp:revision>
  <dcterms:created xsi:type="dcterms:W3CDTF">2017-03-04T06:55:50Z</dcterms:created>
  <dcterms:modified xsi:type="dcterms:W3CDTF">2025-04-05T09:53:01Z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