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sldIdLst>
    <p:sldId id="26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384B8-1D46-431E-9675-25F6EB5BEF3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4C754-9AB8-4537-99A4-EED93478A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7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38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96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483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670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79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9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87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1845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3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2438401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7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3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1" y="4581152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0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1" y="4673627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4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1" y="4581152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84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8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5" y="5316712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4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2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4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68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0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23123" y="5669558"/>
            <a:ext cx="1033515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4109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46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30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49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70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2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5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686051"/>
            <a:ext cx="12179367" cy="300423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90251"/>
            <a:ext cx="12754708" cy="1508031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609600" y="2233125"/>
            <a:ext cx="10879016" cy="115399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766">
              <a:defRPr/>
            </a:pP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21: GIỮ GÌN MÔI TRƯỜNG SẠCH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ĐẸP </a:t>
            </a:r>
            <a:r>
              <a:rPr lang="vi-VN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lang="vi-VN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vi-VN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zh-CN" altLang="en-US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435125" y="5970"/>
            <a:ext cx="3810608" cy="33932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38285" y="4554245"/>
            <a:ext cx="2063579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82622" y="3028675"/>
            <a:ext cx="1053959" cy="201559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10084911" y="436495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0519717" y="3191333"/>
            <a:ext cx="1632419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2632" y="5656725"/>
            <a:ext cx="12164767" cy="120127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zh-CN" altLang="en-US" sz="1351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36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zh-CN" altLang="en-US" sz="1351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19067" y="6158136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zh-CN" altLang="en-US" sz="1351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57740" y="1233577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vi-VN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TRẢI NGHIỆM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121411" y="13676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766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76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2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991101"/>
            <a:ext cx="12192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37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Nhận xét hành động của các bạn dưới đây:</a:t>
            </a:r>
            <a:endParaRPr lang="zh-CN" altLang="en-US" sz="3733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956239" y="353461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 4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474" y="1655390"/>
            <a:ext cx="5043057" cy="478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36" y="1788266"/>
            <a:ext cx="5190187" cy="4884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5" y="168904"/>
            <a:ext cx="692727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21119" y="605815"/>
            <a:ext cx="1429285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1229" y="882541"/>
            <a:ext cx="116907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Kể về một vài địa điểm chưa sạch, đẹp ở quê em </a:t>
            </a:r>
          </a:p>
          <a:p>
            <a:pPr algn="ctr" defTabSz="914377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đề xuất những việc em cần làm để bảo vệ môi trường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956239" y="367313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8" y="1990537"/>
            <a:ext cx="9321729" cy="47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22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73" y="803565"/>
            <a:ext cx="5472545" cy="5146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803565"/>
            <a:ext cx="4890655" cy="514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43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955964"/>
            <a:ext cx="5333999" cy="5375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955964"/>
            <a:ext cx="5292436" cy="537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10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972127"/>
            <a:ext cx="5597236" cy="505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7" y="972127"/>
            <a:ext cx="5126181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74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6" y="955962"/>
            <a:ext cx="4918363" cy="4779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2" y="955963"/>
            <a:ext cx="5430983" cy="47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77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iều đó tùy thuộc hành động của bạn.video karaoke.lời bài hát [Kara + Vietsub HD].vide by conT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7018" y="872837"/>
            <a:ext cx="9822873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3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1381" y="1302324"/>
            <a:ext cx="10668000" cy="41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*  Những việc em cần làm để bảo vệ môi trường: </a:t>
            </a:r>
          </a:p>
          <a:p>
            <a:pPr marL="380990" indent="-380990" defTabSz="914377">
              <a:buFontTx/>
              <a:buChar char="-"/>
            </a:pP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Bỏ rác đúng nơi quy định.</a:t>
            </a:r>
          </a:p>
          <a:p>
            <a:pPr marL="380990" indent="-380990" defTabSz="914377">
              <a:buFontTx/>
              <a:buChar char="-"/>
            </a:pP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Tham gia dọn vệ sinh trường lớp và nơi em ở,…</a:t>
            </a:r>
          </a:p>
          <a:p>
            <a:pPr marL="380990" indent="-380990" defTabSz="914377">
              <a:buFontTx/>
              <a:buChar char="-"/>
            </a:pP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Trồng nhiều cây xanh.</a:t>
            </a:r>
          </a:p>
          <a:p>
            <a:pPr marL="380990" indent="-380990" defTabSz="914377">
              <a:buFontTx/>
              <a:buChar char="-"/>
            </a:pP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tuyên truyền vận động mọi người cùng thực hiện.</a:t>
            </a:r>
          </a:p>
          <a:p>
            <a:pPr marL="380990" indent="-380990" defTabSz="914377">
              <a:buFontTx/>
              <a:buChar char="-"/>
            </a:pP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Không bẻ cành, ngắt hoa, giẫm đập lên cây cỏ ở nơi công cộng,….</a:t>
            </a:r>
            <a:endParaRPr lang="vi-VN" sz="3733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67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51947" y="886691"/>
            <a:ext cx="7504851" cy="5240429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latin typeface="Arial" panose="020F0502020204030204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latin typeface="Arial" panose="020F0502020204030204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9170">
                  <a:defRPr/>
                </a:pPr>
                <a:r>
                  <a:rPr lang="en-US" altLang="zh-CN" sz="32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THỰC HÀNH</a:t>
                </a:r>
                <a:endParaRPr lang="zh-CN" altLang="en-US" sz="32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835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Widescreen</PresentationFormat>
  <Paragraphs>21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Arial-Rounded</vt:lpstr>
      <vt:lpstr>等线</vt:lpstr>
      <vt:lpstr>DFPOP1-W9</vt:lpstr>
      <vt:lpstr>微软雅黑</vt:lpstr>
      <vt:lpstr>宋体</vt:lpstr>
      <vt:lpstr>华康少女文字W5</vt:lpstr>
      <vt:lpstr>Arial</vt:lpstr>
      <vt:lpstr>Calibri</vt:lpstr>
      <vt:lpstr>Times New Roman</vt:lpstr>
      <vt:lpstr>第一PPT，www.1ppt.com​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2025-04-05T02:53:03Z</dcterms:created>
  <dcterms:modified xsi:type="dcterms:W3CDTF">2025-04-05T02:53:15Z</dcterms:modified>
</cp:coreProperties>
</file>