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D217-7900-4AB1-8D09-EE47A3A9B75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C0CFE-4D3C-4F0F-ACB2-11880256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3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31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32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8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45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7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2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7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2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5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7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6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2CA0-61D4-42FA-A678-6540B26E7E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9C36-8414-42D4-AB3D-17ABC9F8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5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686051"/>
            <a:ext cx="12179367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90251"/>
            <a:ext cx="12754708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609600" y="2233125"/>
            <a:ext cx="10879016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766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21: GIỮ GÌN MÔI TRƯỜNG SẠCH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 </a:t>
            </a:r>
            <a:r>
              <a:rPr lang="vi-VN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vi-VN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vi-VN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381392" y="-6163"/>
            <a:ext cx="3810608" cy="33932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8285" y="4554245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2622" y="3028675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84911" y="436495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19717" y="319133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632" y="5656725"/>
            <a:ext cx="12164767" cy="12012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36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58136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33577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vi-VN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1" y="13676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76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1947" y="886691"/>
            <a:ext cx="7504851" cy="5240429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828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991102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 vai xử lí tình huống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325751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5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168905"/>
            <a:ext cx="692727" cy="863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1" y="1537854"/>
            <a:ext cx="9074731" cy="48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949538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 vai xử lí tình huống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353461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5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168905"/>
            <a:ext cx="692727" cy="863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4" y="1440400"/>
            <a:ext cx="9019309" cy="48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1947" y="886691"/>
            <a:ext cx="7504851" cy="5240429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8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7419" y="1434451"/>
            <a:ext cx="1066800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Thực hiện các việc làm để bảo vệ môi trường như: bỏ rác đúng nơi quy định, tiết kiệm nước, bảo vệ cây xanh, …</a:t>
            </a:r>
            <a:endParaRPr lang="zh-CN" altLang="en-US" sz="2667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769101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7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7" y="2286003"/>
            <a:ext cx="6123708" cy="4336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075" y="488715"/>
            <a:ext cx="625804" cy="698951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5485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40327" y="872837"/>
            <a:ext cx="11111347" cy="532014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Kể những việc em và bạn bè hoặc người thân đã làm để góp phần bảo vệ môi trường.</a:t>
            </a:r>
            <a:endParaRPr lang="vi-VN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3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803562" y="457200"/>
            <a:ext cx="4641277" cy="2909453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733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điệp:</a:t>
            </a:r>
            <a:endParaRPr lang="vi-VN" sz="3733" b="1" dirty="0">
              <a:ln w="22225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299856" y="2341419"/>
            <a:ext cx="9434945" cy="3505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733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Môi </a:t>
            </a:r>
            <a:r>
              <a:rPr lang="vi-VN" sz="3733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sạch, đẹp làm cuộc </a:t>
            </a:r>
            <a:r>
              <a:rPr lang="vi-VN" sz="3733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của chúng </a:t>
            </a:r>
            <a:r>
              <a:rPr lang="vi-VN" sz="3733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3733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</a:t>
            </a:r>
            <a:r>
              <a:rPr lang="vi-VN" sz="3733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hơn. Em nhớ luôn giữ môi trường xanh, sạch, đẹp</a:t>
            </a:r>
            <a:r>
              <a:rPr lang="vi-VN" sz="18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9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18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2025-04-05T02:53:48Z</dcterms:created>
  <dcterms:modified xsi:type="dcterms:W3CDTF">2025-04-05T02:53:53Z</dcterms:modified>
</cp:coreProperties>
</file>