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260" r:id="rId4"/>
    <p:sldId id="273" r:id="rId5"/>
    <p:sldId id="263" r:id="rId6"/>
    <p:sldId id="268" r:id="rId7"/>
    <p:sldId id="269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7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6A21B-40D0-4B90-AFB4-2EE4E016BC6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048D2-7B38-4496-B60C-EF79D3F7C1B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4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49B61-11EC-47E9-85CD-4DBCA6B51FD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41EFD-D347-4C97-A4D6-80DACF92D7B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773D5-48AC-4206-9637-ADF2B4AAAEA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3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27F16-7728-43D4-8ECE-F4B783DF5D3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17BA51-4877-4A43-9C67-8F792FC4923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1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84A3D-2541-4B70-98EC-F4FD4AC5828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8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82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3213-FA3B-4055-A073-4EDA66349D7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01A-8632-44D5-A3BA-6AE59860C7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3ECA4-519C-4A24-8D2A-4849EE4BB3E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5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2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2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7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8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B297DC-A318-43A7-9949-2AFC11FA29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92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395536" y="2782669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8: NGƯỜI THÂN CỦA EM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4)</a:t>
            </a:r>
            <a:endParaRPr kumimoji="0" lang="en-US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9639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0104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0" cap="none" spc="-320" normalizeH="0" baseline="0" noProof="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981200" y="635108"/>
            <a:ext cx="5715000" cy="164176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0" cap="none" spc="0" normalizeH="0" baseline="0" noProof="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547664" y="2186206"/>
            <a:ext cx="6480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MĨ 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476673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 w="10541" cmpd="sng">
                <a:solidFill>
                  <a:srgbClr val="BBE0E3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779912" y="1307670"/>
            <a:ext cx="2592288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126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animBg="1"/>
      <p:bldP spid="69639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5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066800"/>
            <a:ext cx="716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Trưng bày sản phẩm</a:t>
            </a:r>
          </a:p>
          <a:p>
            <a:r>
              <a:rPr lang="vi-VN" sz="2800" b="1" dirty="0" smtClean="0">
                <a:latin typeface="+mj-lt"/>
              </a:rPr>
              <a:t>Nhận xét đánh giá bài của nhóm mình nhóm bạn</a:t>
            </a:r>
          </a:p>
          <a:p>
            <a:r>
              <a:rPr lang="vi-VN" sz="2800" b="1" dirty="0" smtClean="0">
                <a:latin typeface="+mj-lt"/>
              </a:rPr>
              <a:t>? Em thấy bài của nhóm nào đẹo hơn</a:t>
            </a:r>
          </a:p>
          <a:p>
            <a:r>
              <a:rPr lang="vi-VN" sz="2800" b="1" dirty="0" smtClean="0">
                <a:latin typeface="+mj-lt"/>
              </a:rPr>
              <a:t>? Bạn sử dụng chất liệu gì để tạo hình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7901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D:\HỒ SƠ MẬT - STOP\TAI XUONG\HÌNH VẼ LỚP 1\CHỦ ĐỀ 8\TRANH GĐ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544002"/>
            <a:ext cx="8128000" cy="609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94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85800"/>
            <a:ext cx="8001000" cy="6000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31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09600"/>
            <a:ext cx="8083845" cy="56129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84</Words>
  <Application>Microsoft Office PowerPoint</Application>
  <PresentationFormat>On-screen Show (4:3)</PresentationFormat>
  <Paragraphs>12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</cp:revision>
  <dcterms:created xsi:type="dcterms:W3CDTF">2025-03-25T15:21:06Z</dcterms:created>
  <dcterms:modified xsi:type="dcterms:W3CDTF">2025-03-25T17:26:13Z</dcterms:modified>
</cp:coreProperties>
</file>