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279" r:id="rId2"/>
    <p:sldId id="299" r:id="rId3"/>
    <p:sldId id="480" r:id="rId4"/>
    <p:sldId id="507" r:id="rId5"/>
    <p:sldId id="508" r:id="rId6"/>
    <p:sldId id="343" r:id="rId7"/>
    <p:sldId id="452" r:id="rId8"/>
    <p:sldId id="470" r:id="rId9"/>
    <p:sldId id="509" r:id="rId10"/>
    <p:sldId id="500" r:id="rId11"/>
    <p:sldId id="510" r:id="rId12"/>
    <p:sldId id="511" r:id="rId13"/>
    <p:sldId id="512" r:id="rId14"/>
    <p:sldId id="499" r:id="rId15"/>
    <p:sldId id="513" r:id="rId16"/>
    <p:sldId id="514" r:id="rId17"/>
    <p:sldId id="515" r:id="rId18"/>
    <p:sldId id="516" r:id="rId19"/>
    <p:sldId id="517" r:id="rId20"/>
    <p:sldId id="485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876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eg"/><Relationship Id="rId5" Type="http://schemas.openxmlformats.org/officeDocument/2006/relationships/image" Target="../media/image5.gif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jpeg"/><Relationship Id="rId5" Type="http://schemas.openxmlformats.org/officeDocument/2006/relationships/image" Target="../media/image5.gif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jpeg"/><Relationship Id="rId5" Type="http://schemas.openxmlformats.org/officeDocument/2006/relationships/image" Target="../media/image5.gif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jpe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jpeg"/><Relationship Id="rId5" Type="http://schemas.openxmlformats.org/officeDocument/2006/relationships/image" Target="../media/image5.gif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5.gif"/><Relationship Id="rId3" Type="http://schemas.microsoft.com/office/2007/relationships/media" Target="../media/media1.wav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media1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5.gi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5.gif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5.gif"/><Relationship Id="rId4" Type="http://schemas.openxmlformats.org/officeDocument/2006/relationships/image" Target="../media/image17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342900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4172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12: - </a:t>
            </a:r>
            <a:r>
              <a:rPr lang="en-US" sz="36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ÔN TẬP BÀI HÁT </a:t>
            </a:r>
            <a:r>
              <a:rPr lang="en-US" sz="3600" b="1" spc="-1" dirty="0">
                <a:solidFill>
                  <a:srgbClr val="FF0000"/>
                </a:solidFill>
                <a:ea typeface="SimSun-ExtG" panose="02010609060101010101" pitchFamily="49" charset="-122"/>
                <a:cs typeface="Times New Roman" panose="02020603050405020304" pitchFamily="18" charset="0"/>
              </a:rPr>
              <a:t>LỚP MỘT THÂN YÊU </a:t>
            </a:r>
            <a:endParaRPr lang="en-US" sz="3600" b="1" spc="-1" dirty="0">
              <a:solidFill>
                <a:srgbClr val="FF0000"/>
              </a:solidFill>
              <a:latin typeface="Times New Roman" panose="02020603050405020304" pitchFamily="18" charset="0"/>
              <a:ea typeface="SimSun-ExtG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- ÔN TẬP </a:t>
            </a:r>
            <a:r>
              <a:rPr lang="en-US" sz="3600" b="1" spc="-1" dirty="0" err="1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TẬP</a:t>
            </a:r>
            <a:r>
              <a:rPr lang="en-US" sz="3600" b="1" spc="-1" dirty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 ĐỌC NHẠC   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5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65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85900" y="2571750"/>
            <a:ext cx="765175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BỘ GÕ CƠ THỂ</a:t>
            </a:r>
          </a:p>
        </p:txBody>
      </p:sp>
      <p:pic>
        <p:nvPicPr>
          <p:cNvPr id="1536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128963" y="1285875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46088" y="1000125"/>
            <a:ext cx="100806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714375"/>
            <a:ext cx="522288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0778">
            <a:off x="6188869" y="4620419"/>
            <a:ext cx="10541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14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pic>
        <p:nvPicPr>
          <p:cNvPr id="2150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414338" y="1833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sp>
        <p:nvSpPr>
          <p:cNvPr id="21514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4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28775" y="1404938"/>
            <a:ext cx="414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71588" y="2286000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15925" y="2795588"/>
            <a:ext cx="31416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00150" y="3214688"/>
            <a:ext cx="4929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TO – NHỎ, CAO – THẤP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" grpId="0"/>
      <p:bldP spid="15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71625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72784" y="189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-214313"/>
            <a:ext cx="109918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28775" y="2214563"/>
            <a:ext cx="757237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BỘ GÕ CƠ THỂ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0"/>
            <a:ext cx="885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500" y="2714625"/>
            <a:ext cx="749935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42963" y="2357438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3500438"/>
            <a:ext cx="6508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8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00088" y="4786313"/>
            <a:ext cx="5810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1525" y="6143625"/>
            <a:ext cx="428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7075</TotalTime>
  <Words>211</Words>
  <Application>Microsoft Office PowerPoint</Application>
  <PresentationFormat>Custom</PresentationFormat>
  <Paragraphs>50</Paragraphs>
  <Slides>20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#9Slide05 SVNUT Triumph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Đinh Thị Thanh Mai</cp:lastModifiedBy>
  <cp:revision>601</cp:revision>
  <dcterms:created xsi:type="dcterms:W3CDTF">2010-04-30T18:19:48Z</dcterms:created>
  <dcterms:modified xsi:type="dcterms:W3CDTF">2025-03-19T13:44:59Z</dcterms:modified>
</cp:coreProperties>
</file>