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3"/>
  </p:notesMasterIdLst>
  <p:sldIdLst>
    <p:sldId id="279" r:id="rId2"/>
    <p:sldId id="299" r:id="rId3"/>
    <p:sldId id="480" r:id="rId4"/>
    <p:sldId id="419" r:id="rId5"/>
    <p:sldId id="420" r:id="rId6"/>
    <p:sldId id="442" r:id="rId7"/>
    <p:sldId id="490" r:id="rId8"/>
    <p:sldId id="491" r:id="rId9"/>
    <p:sldId id="492" r:id="rId10"/>
    <p:sldId id="493" r:id="rId11"/>
    <p:sldId id="345" r:id="rId12"/>
    <p:sldId id="446" r:id="rId13"/>
    <p:sldId id="447" r:id="rId14"/>
    <p:sldId id="448" r:id="rId15"/>
    <p:sldId id="449" r:id="rId16"/>
    <p:sldId id="450" r:id="rId17"/>
    <p:sldId id="451" r:id="rId18"/>
    <p:sldId id="488" r:id="rId19"/>
    <p:sldId id="489" r:id="rId20"/>
    <p:sldId id="494" r:id="rId21"/>
    <p:sldId id="495" r:id="rId22"/>
  </p:sldIdLst>
  <p:sldSz cx="109728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569913" indent="-1127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1141413" indent="-2270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712913" indent="-3413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2284413" indent="-4556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3CB"/>
    <a:srgbClr val="CCFFFF"/>
    <a:srgbClr val="FFFF00"/>
    <a:srgbClr val="FF0000"/>
    <a:srgbClr val="66FF66"/>
    <a:srgbClr val="FFFFCC"/>
    <a:srgbClr val="FBF4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p:cViewPr varScale="1">
        <p:scale>
          <a:sx n="68" d="100"/>
          <a:sy n="68" d="100"/>
        </p:scale>
        <p:origin x="876" y="72"/>
      </p:cViewPr>
      <p:guideLst>
        <p:guide orient="horz" pos="2160"/>
        <p:guide pos="345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520B4E3E-2166-4609-92F7-68013244CFAD}" type="slidenum">
              <a:rPr lang="en-US" altLang="en-US"/>
              <a:pPr/>
              <a:t>‹#›</a:t>
            </a:fld>
            <a:endParaRPr lang="en-US" altLang="en-US"/>
          </a:p>
        </p:txBody>
      </p:sp>
    </p:spTree>
    <p:extLst>
      <p:ext uri="{BB962C8B-B14F-4D97-AF65-F5344CB8AC3E}">
        <p14:creationId xmlns:p14="http://schemas.microsoft.com/office/powerpoint/2010/main" val="97182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371600" y="3602037"/>
            <a:ext cx="82296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970BA3-E4C3-48A1-9C04-F0A06D6CF52A}" type="slidenum">
              <a:rPr lang="en-US" altLang="en-US"/>
              <a:pPr/>
              <a:t>‹#›</a:t>
            </a:fld>
            <a:endParaRPr lang="en-US" altLang="en-US"/>
          </a:p>
        </p:txBody>
      </p:sp>
    </p:spTree>
    <p:extLst>
      <p:ext uri="{BB962C8B-B14F-4D97-AF65-F5344CB8AC3E}">
        <p14:creationId xmlns:p14="http://schemas.microsoft.com/office/powerpoint/2010/main" val="294787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20C51C-9CD1-49EA-A254-2148595386C4}" type="slidenum">
              <a:rPr lang="en-US" altLang="en-US"/>
              <a:pPr/>
              <a:t>‹#›</a:t>
            </a:fld>
            <a:endParaRPr lang="en-US" altLang="en-US"/>
          </a:p>
        </p:txBody>
      </p:sp>
    </p:spTree>
    <p:extLst>
      <p:ext uri="{BB962C8B-B14F-4D97-AF65-F5344CB8AC3E}">
        <p14:creationId xmlns:p14="http://schemas.microsoft.com/office/powerpoint/2010/main" val="254656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3B27C4-B40E-4411-9690-F5C5B7B506FA}" type="slidenum">
              <a:rPr lang="en-US" altLang="en-US"/>
              <a:pPr/>
              <a:t>‹#›</a:t>
            </a:fld>
            <a:endParaRPr lang="en-US" altLang="en-US"/>
          </a:p>
        </p:txBody>
      </p:sp>
    </p:spTree>
    <p:extLst>
      <p:ext uri="{BB962C8B-B14F-4D97-AF65-F5344CB8AC3E}">
        <p14:creationId xmlns:p14="http://schemas.microsoft.com/office/powerpoint/2010/main" val="201977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59F579-F7FE-4DB9-B238-64BBFC8ABDB9}" type="slidenum">
              <a:rPr lang="en-US" altLang="en-US"/>
              <a:pPr/>
              <a:t>‹#›</a:t>
            </a:fld>
            <a:endParaRPr lang="en-US" altLang="en-US"/>
          </a:p>
        </p:txBody>
      </p:sp>
    </p:spTree>
    <p:extLst>
      <p:ext uri="{BB962C8B-B14F-4D97-AF65-F5344CB8AC3E}">
        <p14:creationId xmlns:p14="http://schemas.microsoft.com/office/powerpoint/2010/main" val="72031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577840" y="1600203"/>
            <a:ext cx="484632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577840" y="3938588"/>
            <a:ext cx="484632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B5E7315-043F-4392-8190-E3D3D83648EE}" type="slidenum">
              <a:rPr lang="en-US" altLang="en-US"/>
              <a:pPr/>
              <a:t>‹#›</a:t>
            </a:fld>
            <a:endParaRPr lang="en-US" altLang="en-US"/>
          </a:p>
        </p:txBody>
      </p:sp>
    </p:spTree>
    <p:extLst>
      <p:ext uri="{BB962C8B-B14F-4D97-AF65-F5344CB8AC3E}">
        <p14:creationId xmlns:p14="http://schemas.microsoft.com/office/powerpoint/2010/main" val="177471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0E2FC4-244B-4CC5-8D53-B3BF3338762D}" type="slidenum">
              <a:rPr lang="en-US" altLang="en-US"/>
              <a:pPr/>
              <a:t>‹#›</a:t>
            </a:fld>
            <a:endParaRPr lang="en-US" altLang="en-US"/>
          </a:p>
        </p:txBody>
      </p:sp>
    </p:spTree>
    <p:extLst>
      <p:ext uri="{BB962C8B-B14F-4D97-AF65-F5344CB8AC3E}">
        <p14:creationId xmlns:p14="http://schemas.microsoft.com/office/powerpoint/2010/main" val="8914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39"/>
            <a:ext cx="946404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4E3D66-EDAC-4826-B806-DD84407B1331}" type="slidenum">
              <a:rPr lang="en-US" altLang="en-US"/>
              <a:pPr/>
              <a:t>‹#›</a:t>
            </a:fld>
            <a:endParaRPr lang="en-US" altLang="en-US"/>
          </a:p>
        </p:txBody>
      </p:sp>
    </p:spTree>
    <p:extLst>
      <p:ext uri="{BB962C8B-B14F-4D97-AF65-F5344CB8AC3E}">
        <p14:creationId xmlns:p14="http://schemas.microsoft.com/office/powerpoint/2010/main" val="375223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78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0C8FFCA-2B15-453F-9D31-A929D60984CD}" type="slidenum">
              <a:rPr lang="en-US" altLang="en-US"/>
              <a:pPr/>
              <a:t>‹#›</a:t>
            </a:fld>
            <a:endParaRPr lang="en-US" altLang="en-US"/>
          </a:p>
        </p:txBody>
      </p:sp>
    </p:spTree>
    <p:extLst>
      <p:ext uri="{BB962C8B-B14F-4D97-AF65-F5344CB8AC3E}">
        <p14:creationId xmlns:p14="http://schemas.microsoft.com/office/powerpoint/2010/main" val="286434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a:t>Click to edit Master title style</a:t>
            </a:r>
          </a:p>
        </p:txBody>
      </p:sp>
      <p:sp>
        <p:nvSpPr>
          <p:cNvPr id="3" name="Text Placeholder 2"/>
          <p:cNvSpPr>
            <a:spLocks noGrp="1"/>
          </p:cNvSpPr>
          <p:nvPr>
            <p:ph type="body" idx="1"/>
          </p:nvPr>
        </p:nvSpPr>
        <p:spPr>
          <a:xfrm>
            <a:off x="756289" y="1681163"/>
            <a:ext cx="4642484"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a:t>Click to edit Master text styles</a:t>
            </a:r>
          </a:p>
        </p:txBody>
      </p:sp>
      <p:sp>
        <p:nvSpPr>
          <p:cNvPr id="4" name="Content Placeholder 3"/>
          <p:cNvSpPr>
            <a:spLocks noGrp="1"/>
          </p:cNvSpPr>
          <p:nvPr>
            <p:ph sz="half" idx="2"/>
          </p:nvPr>
        </p:nvSpPr>
        <p:spPr>
          <a:xfrm>
            <a:off x="756289" y="2505075"/>
            <a:ext cx="464248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550F673-8EDC-4CE6-A6DB-91451A62C812}" type="slidenum">
              <a:rPr lang="en-US" altLang="en-US"/>
              <a:pPr/>
              <a:t>‹#›</a:t>
            </a:fld>
            <a:endParaRPr lang="en-US" altLang="en-US"/>
          </a:p>
        </p:txBody>
      </p:sp>
    </p:spTree>
    <p:extLst>
      <p:ext uri="{BB962C8B-B14F-4D97-AF65-F5344CB8AC3E}">
        <p14:creationId xmlns:p14="http://schemas.microsoft.com/office/powerpoint/2010/main" val="417435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FD91B7-62EB-4156-BB76-77B534377E22}" type="slidenum">
              <a:rPr lang="en-US" altLang="en-US"/>
              <a:pPr/>
              <a:t>‹#›</a:t>
            </a:fld>
            <a:endParaRPr lang="en-US" altLang="en-US"/>
          </a:p>
        </p:txBody>
      </p:sp>
    </p:spTree>
    <p:extLst>
      <p:ext uri="{BB962C8B-B14F-4D97-AF65-F5344CB8AC3E}">
        <p14:creationId xmlns:p14="http://schemas.microsoft.com/office/powerpoint/2010/main" val="73019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8020CA8-57F9-47A7-BF5F-3AE5C5AED2BD}" type="slidenum">
              <a:rPr lang="en-US" altLang="en-US"/>
              <a:pPr/>
              <a:t>‹#›</a:t>
            </a:fld>
            <a:endParaRPr lang="en-US" altLang="en-US"/>
          </a:p>
        </p:txBody>
      </p:sp>
    </p:spTree>
    <p:extLst>
      <p:ext uri="{BB962C8B-B14F-4D97-AF65-F5344CB8AC3E}">
        <p14:creationId xmlns:p14="http://schemas.microsoft.com/office/powerpoint/2010/main" val="2392105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4665346"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2857B0-D9DC-4E46-AB9F-F439303AEC3A}" type="slidenum">
              <a:rPr lang="en-US" altLang="en-US"/>
              <a:pPr/>
              <a:t>‹#›</a:t>
            </a:fld>
            <a:endParaRPr lang="en-US" altLang="en-US"/>
          </a:p>
        </p:txBody>
      </p:sp>
    </p:spTree>
    <p:extLst>
      <p:ext uri="{BB962C8B-B14F-4D97-AF65-F5344CB8AC3E}">
        <p14:creationId xmlns:p14="http://schemas.microsoft.com/office/powerpoint/2010/main" val="161118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4665346" y="987428"/>
            <a:ext cx="555498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75EE1B-B98D-4E4E-8ECE-DC8C947E7995}" type="slidenum">
              <a:rPr lang="en-US" altLang="en-US"/>
              <a:pPr/>
              <a:t>‹#›</a:t>
            </a:fld>
            <a:endParaRPr lang="en-US" altLang="en-US"/>
          </a:p>
        </p:txBody>
      </p:sp>
    </p:spTree>
    <p:extLst>
      <p:ext uri="{BB962C8B-B14F-4D97-AF65-F5344CB8AC3E}">
        <p14:creationId xmlns:p14="http://schemas.microsoft.com/office/powerpoint/2010/main" val="302993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5"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nvPr>
        </p:nvSpPr>
        <p:spPr bwMode="auto">
          <a:xfrm>
            <a:off x="549275" y="1600200"/>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2" name="Rectangle 4"/>
          <p:cNvSpPr>
            <a:spLocks noGrp="1" noChangeArrowheads="1"/>
          </p:cNvSpPr>
          <p:nvPr>
            <p:ph type="dt" sz="half" idx="2"/>
          </p:nvPr>
        </p:nvSpPr>
        <p:spPr bwMode="auto">
          <a:xfrm>
            <a:off x="549275"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a:defRPr/>
            </a:pPr>
            <a:endParaRPr lang="en-US"/>
          </a:p>
        </p:txBody>
      </p:sp>
      <p:sp>
        <p:nvSpPr>
          <p:cNvPr id="27653" name="Rectangle 5"/>
          <p:cNvSpPr>
            <a:spLocks noGrp="1" noChangeArrowheads="1"/>
          </p:cNvSpPr>
          <p:nvPr>
            <p:ph type="ftr" sz="quarter" idx="3"/>
          </p:nvPr>
        </p:nvSpPr>
        <p:spPr bwMode="auto">
          <a:xfrm>
            <a:off x="3749675" y="6245225"/>
            <a:ext cx="34734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7864475"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panose="020B0604020202020204" pitchFamily="34" charset="0"/>
              </a:defRPr>
            </a:lvl1pPr>
          </a:lstStyle>
          <a:p>
            <a:fld id="{CF6D9B7F-7398-433F-BF85-383DC484299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7.png"/><Relationship Id="rId5" Type="http://schemas.openxmlformats.org/officeDocument/2006/relationships/image" Target="../media/image5.gif"/><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gif"/><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8.png"/><Relationship Id="rId5" Type="http://schemas.openxmlformats.org/officeDocument/2006/relationships/image" Target="../media/image5.gif"/><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9.png"/><Relationship Id="rId5" Type="http://schemas.openxmlformats.org/officeDocument/2006/relationships/image" Target="../media/image5.gif"/><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gif"/><Relationship Id="rId5"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5.gif"/><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5.gif"/><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5.gif"/><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file:///C:\Users\NGUYEN\Desktop\danh%20sach%20HS\tiet%2015%20lop%203\Sang%20Xuan%20Doc%20Tau%20dan%20tranh%20-%20Linh%20Thao%20(mp3cut.net).mp3" TargetMode="External"/><Relationship Id="rId1" Type="http://schemas.openxmlformats.org/officeDocument/2006/relationships/audio" Target="file:///C:\Users\thanhthoi\Desktop\THI%20GVDG\V.A%20&#8211;%20&#272;&#224;n%20G&#224;%20Con%20(mp3cut.net).mp3" TargetMode="External"/><Relationship Id="rId6" Type="http://schemas.openxmlformats.org/officeDocument/2006/relationships/image" Target="../media/image8.jpeg"/><Relationship Id="rId11" Type="http://schemas.openxmlformats.org/officeDocument/2006/relationships/image" Target="../media/image5.gif"/><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3"/><Relationship Id="rId7" Type="http://schemas.openxmlformats.org/officeDocument/2006/relationships/image" Target="../media/image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e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2A7B3-4185-0371-A2BD-9E16A79AE251}"/>
              </a:ext>
            </a:extLst>
          </p:cNvPr>
          <p:cNvPicPr>
            <a:picLocks noChangeAspect="1"/>
          </p:cNvPicPr>
          <p:nvPr/>
        </p:nvPicPr>
        <p:blipFill>
          <a:blip r:embed="rId2"/>
          <a:stretch>
            <a:fillRect/>
          </a:stretch>
        </p:blipFill>
        <p:spPr>
          <a:xfrm>
            <a:off x="-14963" y="342900"/>
            <a:ext cx="10972800" cy="6426925"/>
          </a:xfrm>
          <a:prstGeom prst="rect">
            <a:avLst/>
          </a:prstGeom>
        </p:spPr>
      </p:pic>
      <p:sp>
        <p:nvSpPr>
          <p:cNvPr id="5" name="TextBox 4">
            <a:extLst>
              <a:ext uri="{FF2B5EF4-FFF2-40B4-BE49-F238E27FC236}">
                <a16:creationId xmlns:a16="http://schemas.microsoft.com/office/drawing/2014/main" id="{194ACBA8-EB26-9707-EB49-972E4AA98829}"/>
              </a:ext>
            </a:extLst>
          </p:cNvPr>
          <p:cNvSpPr txBox="1"/>
          <p:nvPr/>
        </p:nvSpPr>
        <p:spPr>
          <a:xfrm>
            <a:off x="235268" y="88175"/>
            <a:ext cx="10852785" cy="1186030"/>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22960" eaLnBrk="1" hangingPunct="1">
              <a:lnSpc>
                <a:spcPct val="150000"/>
              </a:lnSpc>
              <a:defRPr/>
            </a:pPr>
            <a:r>
              <a:rPr lang="en-US" altLang="en-US" sz="252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UBND</a:t>
            </a:r>
            <a:r>
              <a:rPr lang="en-US" altLang="en-US" sz="252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52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QUẬN</a:t>
            </a:r>
            <a:r>
              <a:rPr lang="en-US" altLang="en-US" sz="252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52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DƯƠNG</a:t>
            </a:r>
            <a:r>
              <a:rPr lang="en-US" altLang="en-US" sz="252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52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KINH</a:t>
            </a:r>
            <a:endParaRPr lang="en-US" altLang="en-US" sz="252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gn="ctr" defTabSz="822960" eaLnBrk="1" hangingPunct="1">
              <a:lnSpc>
                <a:spcPct val="150000"/>
              </a:lnSpc>
              <a:defRPr/>
            </a:pPr>
            <a:r>
              <a:rPr lang="en-US" altLang="en-US" sz="252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altLang="en-US" sz="252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52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TIỂU</a:t>
            </a:r>
            <a:r>
              <a:rPr lang="en-US" altLang="en-US" sz="252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52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252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ANH DŨNG</a:t>
            </a:r>
          </a:p>
        </p:txBody>
      </p:sp>
      <p:cxnSp>
        <p:nvCxnSpPr>
          <p:cNvPr id="7" name="Straight Connector 6">
            <a:extLst>
              <a:ext uri="{FF2B5EF4-FFF2-40B4-BE49-F238E27FC236}">
                <a16:creationId xmlns:a16="http://schemas.microsoft.com/office/drawing/2014/main" id="{DFCCDC35-F492-32CE-091F-DAD2AD3C2D82}"/>
              </a:ext>
            </a:extLst>
          </p:cNvPr>
          <p:cNvCxnSpPr/>
          <p:nvPr/>
        </p:nvCxnSpPr>
        <p:spPr>
          <a:xfrm>
            <a:off x="4282441" y="1531776"/>
            <a:ext cx="275844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6572CF85-EB3C-6B85-3170-9893331DF119}"/>
              </a:ext>
            </a:extLst>
          </p:cNvPr>
          <p:cNvSpPr txBox="1"/>
          <p:nvPr/>
        </p:nvSpPr>
        <p:spPr>
          <a:xfrm>
            <a:off x="-14963" y="2484453"/>
            <a:ext cx="10972800" cy="4156202"/>
          </a:xfrm>
          <a:prstGeom prst="rect">
            <a:avLst/>
          </a:prstGeom>
          <a:noFill/>
        </p:spPr>
        <p:txBody>
          <a:bodyPr wrap="square" rtlCol="0">
            <a:spAutoFit/>
          </a:bodyPr>
          <a:lstStyle/>
          <a:p>
            <a:pPr algn="ctr">
              <a:lnSpc>
                <a:spcPct val="150000"/>
              </a:lnSpc>
            </a:pPr>
            <a:r>
              <a:rPr lang="en-US" sz="4860" b="1" dirty="0">
                <a:solidFill>
                  <a:srgbClr val="FF0000"/>
                </a:solidFill>
                <a:latin typeface="Times New Roman" panose="02020603050405020304" pitchFamily="18" charset="0"/>
                <a:cs typeface="Times New Roman" panose="02020603050405020304" pitchFamily="18" charset="0"/>
              </a:rPr>
              <a:t>ÂM NHẠC  </a:t>
            </a:r>
          </a:p>
          <a:p>
            <a:pPr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TIẾT </a:t>
            </a:r>
            <a:r>
              <a:rPr lang="en-US" sz="4400" b="1" dirty="0">
                <a:solidFill>
                  <a:srgbClr val="FF0000"/>
                </a:solidFill>
                <a:cs typeface="Times New Roman" panose="02020603050405020304" pitchFamily="18" charset="0"/>
              </a:rPr>
              <a:t>13: HỌC BÀI </a:t>
            </a:r>
            <a:r>
              <a:rPr lang="en-US" sz="4400" b="1">
                <a:solidFill>
                  <a:srgbClr val="FF0000"/>
                </a:solidFill>
                <a:cs typeface="Times New Roman" panose="02020603050405020304" pitchFamily="18" charset="0"/>
              </a:rPr>
              <a:t>HÁT </a:t>
            </a:r>
          </a:p>
          <a:p>
            <a:pPr algn="ctr">
              <a:lnSpc>
                <a:spcPct val="150000"/>
              </a:lnSpc>
            </a:pPr>
            <a:r>
              <a:rPr lang="en-US" sz="4400" b="1">
                <a:solidFill>
                  <a:srgbClr val="FF0000"/>
                </a:solidFill>
                <a:cs typeface="Times New Roman" panose="02020603050405020304" pitchFamily="18" charset="0"/>
              </a:rPr>
              <a:t>CHÀO </a:t>
            </a:r>
            <a:r>
              <a:rPr lang="en-US" sz="4400" b="1" dirty="0">
                <a:solidFill>
                  <a:srgbClr val="FF0000"/>
                </a:solidFill>
                <a:cs typeface="Times New Roman" panose="02020603050405020304" pitchFamily="18" charset="0"/>
              </a:rPr>
              <a:t>NG</a:t>
            </a:r>
            <a:r>
              <a:rPr lang="vi-VN" sz="4400" b="1" dirty="0">
                <a:solidFill>
                  <a:srgbClr val="FF0000"/>
                </a:solidFill>
                <a:cs typeface="Times New Roman" panose="02020603050405020304" pitchFamily="18" charset="0"/>
              </a:rPr>
              <a:t>Ư</a:t>
            </a:r>
            <a:r>
              <a:rPr lang="en-US" sz="4400" b="1" dirty="0">
                <a:solidFill>
                  <a:srgbClr val="FF0000"/>
                </a:solidFill>
                <a:cs typeface="Times New Roman" panose="02020603050405020304" pitchFamily="18" charset="0"/>
              </a:rPr>
              <a:t>ỜI BẠN MỚI ĐẾN </a:t>
            </a:r>
            <a:endParaRPr lang="en-US" sz="4400" b="1" dirty="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4400" b="1" dirty="0">
                <a:solidFill>
                  <a:srgbClr val="FF0000"/>
                </a:solidFill>
                <a:latin typeface="#9Slide05 SVNUT Triumph" panose="00000500000000000000" pitchFamily="2" charset="0"/>
              </a:rPr>
              <a:t> </a:t>
            </a:r>
            <a:endParaRPr lang="en-US" sz="4400" dirty="0">
              <a:solidFill>
                <a:srgbClr val="00B050"/>
              </a:solidFill>
              <a:latin typeface="#9Slide05 SVNUT Triumph" panose="00000500000000000000" pitchFamily="2" charset="0"/>
            </a:endParaRPr>
          </a:p>
        </p:txBody>
      </p:sp>
    </p:spTree>
    <p:extLst>
      <p:ext uri="{BB962C8B-B14F-4D97-AF65-F5344CB8AC3E}">
        <p14:creationId xmlns:p14="http://schemas.microsoft.com/office/powerpoint/2010/main" val="4089080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1268"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1" descr="D:\GIÁO ÁN 1 2020-2021\HÌNH SOẠN GIÁO ÁN\Học hát\CHAO NGUOI BAN MOI DEN\s.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t="16176"/>
          <a:stretch>
            <a:fillRect/>
          </a:stretch>
        </p:blipFill>
        <p:spPr bwMode="auto">
          <a:xfrm>
            <a:off x="430213" y="1785938"/>
            <a:ext cx="101441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0"/>
          <p:cNvSpPr>
            <a:spLocks noChangeArrowheads="1"/>
          </p:cNvSpPr>
          <p:nvPr/>
        </p:nvSpPr>
        <p:spPr bwMode="auto">
          <a:xfrm>
            <a:off x="771525" y="941388"/>
            <a:ext cx="9644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bài ca thắm thiết tình người</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4486275" y="1071563"/>
            <a:ext cx="19510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Câu 1</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2293"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2294"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D:\GIÁO ÁN 1 2020-2021\HÌNH SOẠN GIÁO ÁN\Học hát\CHAO NGUOI BAN MOI DEN\ư.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7329"/>
          <a:stretch>
            <a:fillRect/>
          </a:stretch>
        </p:blipFill>
        <p:spPr bwMode="auto">
          <a:xfrm>
            <a:off x="485775" y="2928938"/>
            <a:ext cx="100726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857375"/>
            <a:ext cx="98583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74032" y="124777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4486275" y="928688"/>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2</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331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331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D:\GIÁO ÁN 1 2020-2021\HÌNH SOẠN GIÁO ÁN\Học hát\CHAO NGUOI BAN MOI DEN\g.png"/>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469900" y="3071813"/>
            <a:ext cx="10072688"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D:\GIÁO ÁN 1 2020-2021\HÌNH SOẠN GIÁO ÁN\Học hát\CHAO NGUOI BAN MOI DEN\Picture1 - Copy (3).jpg"/>
          <p:cNvPicPr>
            <a:picLocks noChangeAspect="1" noChangeArrowheads="1"/>
          </p:cNvPicPr>
          <p:nvPr/>
        </p:nvPicPr>
        <p:blipFill>
          <a:blip r:embed="rId7">
            <a:extLst>
              <a:ext uri="{28A0092B-C50C-407E-A947-70E740481C1C}">
                <a14:useLocalDpi xmlns:a14="http://schemas.microsoft.com/office/drawing/2010/main" val="0"/>
              </a:ext>
            </a:extLst>
          </a:blip>
          <a:srcRect t="6818" b="9091"/>
          <a:stretch>
            <a:fillRect/>
          </a:stretch>
        </p:blipFill>
        <p:spPr bwMode="auto">
          <a:xfrm>
            <a:off x="700088" y="1714500"/>
            <a:ext cx="96440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18048" y="1072986"/>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1" descr="D:\GIÁO ÁN 1 2020-2021\HÌNH SOẠN GIÁO ÁN\Học hát\CHAO NGUOI BAN MOI DEN\ư.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t="17329"/>
          <a:stretch>
            <a:fillRect/>
          </a:stretch>
        </p:blipFill>
        <p:spPr bwMode="auto">
          <a:xfrm>
            <a:off x="485775" y="4286250"/>
            <a:ext cx="100726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4341" name="Rectangle 6"/>
          <p:cNvSpPr>
            <a:spLocks noChangeArrowheads="1"/>
          </p:cNvSpPr>
          <p:nvPr/>
        </p:nvSpPr>
        <p:spPr bwMode="auto">
          <a:xfrm>
            <a:off x="7058025" y="214313"/>
            <a:ext cx="3073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FF00"/>
                </a:solidFill>
                <a:cs typeface="Times New Roman" panose="02020603050405020304" pitchFamily="18" charset="0"/>
              </a:rPr>
              <a:t>Câu 1 + 2</a:t>
            </a:r>
          </a:p>
        </p:txBody>
      </p:sp>
      <p:pic>
        <p:nvPicPr>
          <p:cNvPr id="14342"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21443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D:\GIÁO ÁN 1 2020-2021\HÌNH SOẠN GIÁO ÁN\Học hát\CHAO NGUOI BAN MOI DEN\Picture1 - Copy (3).jpg"/>
          <p:cNvPicPr>
            <a:picLocks noChangeAspect="1" noChangeArrowheads="1"/>
          </p:cNvPicPr>
          <p:nvPr/>
        </p:nvPicPr>
        <p:blipFill>
          <a:blip r:embed="rId8">
            <a:extLst>
              <a:ext uri="{28A0092B-C50C-407E-A947-70E740481C1C}">
                <a14:useLocalDpi xmlns:a14="http://schemas.microsoft.com/office/drawing/2010/main" val="0"/>
              </a:ext>
            </a:extLst>
          </a:blip>
          <a:srcRect t="6818" b="9091"/>
          <a:stretch>
            <a:fillRect/>
          </a:stretch>
        </p:blipFill>
        <p:spPr bwMode="auto">
          <a:xfrm>
            <a:off x="700088" y="2786063"/>
            <a:ext cx="950118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4486275" y="984250"/>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3 </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5365"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536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D:\GIÁO ÁN 1 2020-2021\HÌNH SOẠN GIÁO ÁN\Học hát\CHAO NGUOI BAN MOI DEN\d.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a:stretch>
            <a:fillRect/>
          </a:stretch>
        </p:blipFill>
        <p:spPr bwMode="auto">
          <a:xfrm>
            <a:off x="450850" y="2714625"/>
            <a:ext cx="100695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700088" y="16430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62064" y="1160079"/>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638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1" descr="D:\GIÁO ÁN 1 2020-2021\HÌNH SOẠN GIÁO ÁN\Học hát\CHAO NGUOI BAN MOI DEN\s.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6176"/>
          <a:stretch>
            <a:fillRect/>
          </a:stretch>
        </p:blipFill>
        <p:spPr bwMode="auto">
          <a:xfrm>
            <a:off x="485775" y="3357563"/>
            <a:ext cx="1007268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descr="D:\GIÁO ÁN 1 2020-2021\HÌNH SOẠN GIÁO ÁN\Học hát\CHAO NGUOI BAN MOI DEN\Picture1 - Copy (5).jpg"/>
          <p:cNvPicPr>
            <a:picLocks noChangeAspect="1" noChangeArrowheads="1"/>
          </p:cNvPicPr>
          <p:nvPr/>
        </p:nvPicPr>
        <p:blipFill>
          <a:blip r:embed="rId7">
            <a:extLst>
              <a:ext uri="{28A0092B-C50C-407E-A947-70E740481C1C}">
                <a14:useLocalDpi xmlns:a14="http://schemas.microsoft.com/office/drawing/2010/main" val="0"/>
              </a:ext>
            </a:extLst>
          </a:blip>
          <a:srcRect b="16000"/>
          <a:stretch>
            <a:fillRect/>
          </a:stretch>
        </p:blipFill>
        <p:spPr bwMode="auto">
          <a:xfrm>
            <a:off x="557213" y="1643063"/>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3"/>
          <p:cNvSpPr>
            <a:spLocks noChangeArrowheads="1"/>
          </p:cNvSpPr>
          <p:nvPr/>
        </p:nvSpPr>
        <p:spPr bwMode="auto">
          <a:xfrm>
            <a:off x="4486275" y="1071563"/>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4 </a:t>
            </a:r>
          </a:p>
        </p:txBody>
      </p:sp>
      <p:pic>
        <p:nvPicPr>
          <p:cNvPr id="2" name="CÂU 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46040" y="107156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1" descr="D:\GIÁO ÁN 1 2020-2021\HÌNH SOẠN GIÁO ÁN\Học hát\CHAO NGUOI BAN MOI DEN\d.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b="11250"/>
          <a:stretch>
            <a:fillRect/>
          </a:stretch>
        </p:blipFill>
        <p:spPr bwMode="auto">
          <a:xfrm>
            <a:off x="450850" y="3929063"/>
            <a:ext cx="100695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7413" name="Rectangle 3"/>
          <p:cNvSpPr>
            <a:spLocks noChangeArrowheads="1"/>
          </p:cNvSpPr>
          <p:nvPr/>
        </p:nvSpPr>
        <p:spPr bwMode="auto">
          <a:xfrm>
            <a:off x="7343775" y="214313"/>
            <a:ext cx="20716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FFFF00"/>
                </a:solidFill>
                <a:cs typeface="Times New Roman" panose="02020603050405020304" pitchFamily="18" charset="0"/>
              </a:rPr>
              <a:t>Câu 3 + 4 </a:t>
            </a:r>
          </a:p>
        </p:txBody>
      </p:sp>
      <p:pic>
        <p:nvPicPr>
          <p:cNvPr id="17414"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628650" y="11604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D:\GIÁO ÁN 1 2020-2021\HÌNH SOẠN GIÁO ÁN\Học hát\CHAO NGUOI BAN MOI DEN\Picture1 - Copy (5).jpg"/>
          <p:cNvPicPr>
            <a:picLocks noChangeAspect="1" noChangeArrowheads="1"/>
          </p:cNvPicPr>
          <p:nvPr/>
        </p:nvPicPr>
        <p:blipFill>
          <a:blip r:embed="rId8">
            <a:extLst>
              <a:ext uri="{28A0092B-C50C-407E-A947-70E740481C1C}">
                <a14:useLocalDpi xmlns:a14="http://schemas.microsoft.com/office/drawing/2010/main" val="0"/>
              </a:ext>
            </a:extLst>
          </a:blip>
          <a:srcRect b="16000"/>
          <a:stretch>
            <a:fillRect/>
          </a:stretch>
        </p:blipFill>
        <p:spPr bwMode="auto">
          <a:xfrm>
            <a:off x="557213" y="264318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descr="D:\GIÁO ÁN 1 2020-2021\HÌNH SOẠN GIÁO ÁN\Học hát\CHAO NGUOI BAN MOI DEN\Chào người bạn mới đến - Copy.jpg"/>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r="4546" b="10301"/>
          <a:stretch>
            <a:fillRect/>
          </a:stretch>
        </p:blipFill>
        <p:spPr bwMode="auto">
          <a:xfrm>
            <a:off x="985838" y="142875"/>
            <a:ext cx="8929687"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342900" y="214313"/>
            <a:ext cx="22288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500" b="1">
                <a:solidFill>
                  <a:srgbClr val="FF0000"/>
                </a:solidFill>
                <a:cs typeface="Times New Roman" panose="02020603050405020304" pitchFamily="18" charset="0"/>
              </a:rPr>
              <a:t>Cả bài</a:t>
            </a:r>
          </a:p>
        </p:txBody>
      </p:sp>
      <p:pic>
        <p:nvPicPr>
          <p:cNvPr id="1843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7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Kết quả hình ảnh cho nền powerpoint đẹp"/>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3616" b="4849"/>
          <a:stretch>
            <a:fillRect/>
          </a:stretch>
        </p:blipFill>
        <p:spPr bwMode="auto">
          <a:xfrm>
            <a:off x="-19050" y="0"/>
            <a:ext cx="1099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34405">
            <a:off x="6854825" y="4481513"/>
            <a:ext cx="247808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4654550"/>
            <a:ext cx="27130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914400" y="2286000"/>
            <a:ext cx="910907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500" b="1">
                <a:solidFill>
                  <a:srgbClr val="0000FF"/>
                </a:solidFill>
                <a:cs typeface="Times New Roman" panose="02020603050405020304" pitchFamily="18" charset="0"/>
              </a:rPr>
              <a:t>HÁT KẾT HỢP</a:t>
            </a:r>
          </a:p>
          <a:p>
            <a:pPr eaLnBrk="1" hangingPunct="1"/>
            <a:r>
              <a:rPr lang="en-US" altLang="en-US" sz="5500" b="1">
                <a:solidFill>
                  <a:srgbClr val="0000FF"/>
                </a:solidFill>
                <a:cs typeface="Times New Roman" panose="02020603050405020304" pitchFamily="18" charset="0"/>
              </a:rPr>
              <a:t>GÕ ĐỆM THEO NHỊP ĐIỆU</a:t>
            </a:r>
          </a:p>
        </p:txBody>
      </p:sp>
      <p:pic>
        <p:nvPicPr>
          <p:cNvPr id="19462"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D:\GIÁO ÁN 1 2020-2021\HÌNH SOẠN GIÁO ÁN\Học hát\CHAO NGUOI BAN MOI DEN\Picture1 - Copy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42863"/>
            <a:ext cx="9572625"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Kết quả hình ảnh cho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5"/>
          <p:cNvSpPr>
            <a:spLocks noChangeArrowheads="1"/>
          </p:cNvSpPr>
          <p:nvPr/>
        </p:nvSpPr>
        <p:spPr bwMode="auto">
          <a:xfrm>
            <a:off x="4057650" y="642938"/>
            <a:ext cx="34829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000" b="1">
                <a:solidFill>
                  <a:srgbClr val="C00000"/>
                </a:solidFill>
                <a:cs typeface="Times New Roman" panose="02020603050405020304" pitchFamily="18" charset="0"/>
              </a:rPr>
              <a:t>ÂM NHẠC</a:t>
            </a:r>
          </a:p>
        </p:txBody>
      </p:sp>
      <p:sp>
        <p:nvSpPr>
          <p:cNvPr id="5" name="Rectangle 6"/>
          <p:cNvSpPr>
            <a:spLocks noChangeArrowheads="1"/>
          </p:cNvSpPr>
          <p:nvPr/>
        </p:nvSpPr>
        <p:spPr bwMode="auto">
          <a:xfrm>
            <a:off x="1057275" y="2143125"/>
            <a:ext cx="90011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buFontTx/>
              <a:buChar char="-"/>
            </a:pPr>
            <a:endParaRPr lang="en-US" altLang="en-US" sz="1500" b="1">
              <a:solidFill>
                <a:srgbClr val="1713CB"/>
              </a:solidFill>
              <a:cs typeface="Times New Roman" panose="02020603050405020304" pitchFamily="18" charset="0"/>
            </a:endParaRPr>
          </a:p>
          <a:p>
            <a:r>
              <a:rPr lang="en-US" altLang="en-US" sz="9600" b="1">
                <a:solidFill>
                  <a:srgbClr val="1713CB"/>
                </a:solidFill>
                <a:cs typeface="Times New Roman" panose="02020603050405020304" pitchFamily="18" charset="0"/>
              </a:rPr>
              <a:t>KHỞI ĐỘNG</a:t>
            </a:r>
            <a:r>
              <a:rPr lang="en-US" altLang="en-US" sz="5400" b="1" i="1">
                <a:solidFill>
                  <a:srgbClr val="1713CB"/>
                </a:solidFill>
                <a:cs typeface="Times New Roman" panose="02020603050405020304" pitchFamily="18" charset="0"/>
              </a:rPr>
              <a:t>                                </a:t>
            </a:r>
            <a:endParaRPr lang="en-US" altLang="en-US" sz="6600" b="1" i="1">
              <a:solidFill>
                <a:srgbClr val="1713CB"/>
              </a:solidFill>
              <a:cs typeface="Times New Roman" panose="02020603050405020304" pitchFamily="18" charset="0"/>
            </a:endParaRPr>
          </a:p>
        </p:txBody>
      </p:sp>
      <p:pic>
        <p:nvPicPr>
          <p:cNvPr id="3077" name="Picture 4" descr="pcp_download_12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4643438"/>
            <a:ext cx="835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AG00130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095487">
            <a:off x="6469062" y="5035551"/>
            <a:ext cx="7413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par>
                          <p:cTn id="7" fill="hold" nodeType="afterGroup">
                            <p:stCondLst>
                              <p:cond delay="600"/>
                            </p:stCondLst>
                            <p:childTnLst>
                              <p:par>
                                <p:cTn id="8" presetID="1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GIÁO ÁN 1 2020-2021\HÌNH SOẠN GIÁO ÁN\Học hát\CHAO NGUOI BAN MOI DEN\Picture1 - Copy - Copy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28575"/>
            <a:ext cx="9358312"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2537"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22538"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V.A – Đàn Gà Con (mp3cut.net).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143125" y="2571750"/>
            <a:ext cx="36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ang Xuan Doc Tau dan tranh - Linh Thao (mp3cut.net).mp3">
            <a:hlinkClick r:id="" action="ppaction://media"/>
          </p:cNvPr>
          <p:cNvPicPr>
            <a:picLocks noRot="1" noChangeAspect="1"/>
          </p:cNvPicPr>
          <p:nvPr>
            <a:audioFile r:link="rId2"/>
          </p:nvPr>
        </p:nvPicPr>
        <p:blipFill>
          <a:blip r:embed="rId5" cstate="print">
            <a:extLst/>
          </a:blip>
          <a:stretch>
            <a:fillRect/>
          </a:stretch>
        </p:blipFill>
        <p:spPr>
          <a:xfrm>
            <a:off x="5032138" y="1046518"/>
            <a:ext cx="1064736" cy="814184"/>
          </a:xfrm>
          <a:prstGeom prst="ellipse">
            <a:avLst/>
          </a:prstGeom>
          <a:ln>
            <a:noFill/>
          </a:ln>
          <a:effectLst>
            <a:softEdge rad="112500"/>
          </a:effectLst>
        </p:spPr>
      </p:pic>
      <p:pic>
        <p:nvPicPr>
          <p:cNvPr id="4100"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7938"/>
            <a:ext cx="109728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63"/>
          <p:cNvSpPr>
            <a:spLocks noChangeArrowheads="1"/>
          </p:cNvSpPr>
          <p:nvPr/>
        </p:nvSpPr>
        <p:spPr bwMode="gray">
          <a:xfrm rot="5400000">
            <a:off x="1678781" y="545068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02" name="Rectangle 63"/>
          <p:cNvSpPr>
            <a:spLocks noChangeArrowheads="1"/>
          </p:cNvSpPr>
          <p:nvPr/>
        </p:nvSpPr>
        <p:spPr bwMode="gray">
          <a:xfrm rot="5400000">
            <a:off x="7250906" y="122793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nvGrpSpPr>
          <p:cNvPr id="2" name="Group 5"/>
          <p:cNvGrpSpPr>
            <a:grpSpLocks/>
          </p:cNvGrpSpPr>
          <p:nvPr/>
        </p:nvGrpSpPr>
        <p:grpSpPr bwMode="auto">
          <a:xfrm>
            <a:off x="2753229" y="5937704"/>
            <a:ext cx="6086518" cy="636600"/>
            <a:chOff x="384" y="1344"/>
            <a:chExt cx="1294" cy="38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grpSpPr>
        <p:sp>
          <p:nvSpPr>
            <p:cNvPr id="8198" name="AutoShape 6"/>
            <p:cNvSpPr>
              <a:spLocks noChangeArrowheads="1"/>
            </p:cNvSpPr>
            <p:nvPr/>
          </p:nvSpPr>
          <p:spPr bwMode="gray">
            <a:xfrm>
              <a:off x="384" y="1344"/>
              <a:ext cx="1294" cy="381"/>
            </a:xfrm>
            <a:prstGeom prst="roundRect">
              <a:avLst>
                <a:gd name="adj" fmla="val 10889"/>
              </a:avLst>
            </a:prstGeom>
            <a:grp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auto">
                <a:spcBef>
                  <a:spcPts val="0"/>
                </a:spcBef>
                <a:spcAft>
                  <a:spcPts val="0"/>
                </a:spcAft>
                <a:defRPr/>
              </a:pPr>
              <a:endParaRPr lang="vi-VN">
                <a:latin typeface="+mn-lt"/>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p:spPr>
          <p:txBody>
            <a:bodyPr/>
            <a:lstStyle/>
            <a:p>
              <a:pPr fontAlgn="auto">
                <a:spcBef>
                  <a:spcPts val="0"/>
                </a:spcBef>
                <a:spcAft>
                  <a:spcPts val="0"/>
                </a:spcAft>
                <a:defRPr/>
              </a:pPr>
              <a:endParaRPr lang="vi-VN">
                <a:latin typeface="+mn-lt"/>
              </a:endParaRPr>
            </a:p>
          </p:txBody>
        </p:sp>
      </p:grpSp>
      <p:sp>
        <p:nvSpPr>
          <p:cNvPr id="8209" name="AutoShape 17"/>
          <p:cNvSpPr>
            <a:spLocks noChangeArrowheads="1"/>
          </p:cNvSpPr>
          <p:nvPr/>
        </p:nvSpPr>
        <p:spPr bwMode="gray">
          <a:xfrm>
            <a:off x="628616" y="0"/>
            <a:ext cx="9824119" cy="1210474"/>
          </a:xfrm>
          <a:prstGeom prst="roundRect">
            <a:avLst>
              <a:gd name="adj" fmla="val 50000"/>
            </a:avLst>
          </a:prstGeom>
          <a:solidFill>
            <a:srgbClr val="FFFF00"/>
          </a:solidFill>
          <a:ln w="38100" cap="rnd" algn="ctr">
            <a:solidFill>
              <a:schemeClr val="tx1"/>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fontAlgn="auto">
              <a:spcBef>
                <a:spcPts val="0"/>
              </a:spcBef>
              <a:spcAft>
                <a:spcPts val="0"/>
              </a:spcAft>
              <a:defRPr/>
            </a:pPr>
            <a:endParaRPr lang="en-US" sz="4000" b="1">
              <a:solidFill>
                <a:srgbClr val="FFFF00"/>
              </a:solidFill>
              <a:effectLst>
                <a:outerShdw blurRad="38100" dist="38100" dir="2700000" algn="tl">
                  <a:srgbClr val="000000">
                    <a:alpha val="43137"/>
                  </a:srgbClr>
                </a:outerShdw>
              </a:effectLst>
              <a:latin typeface="+mn-lt"/>
            </a:endParaRPr>
          </a:p>
        </p:txBody>
      </p:sp>
      <p:grpSp>
        <p:nvGrpSpPr>
          <p:cNvPr id="4107" name="Group 27"/>
          <p:cNvGrpSpPr>
            <a:grpSpLocks/>
          </p:cNvGrpSpPr>
          <p:nvPr/>
        </p:nvGrpSpPr>
        <p:grpSpPr bwMode="auto">
          <a:xfrm>
            <a:off x="1543050" y="5848350"/>
            <a:ext cx="1190625" cy="930275"/>
            <a:chOff x="1872" y="1824"/>
            <a:chExt cx="2014" cy="1821"/>
          </a:xfrm>
        </p:grpSpPr>
        <p:sp>
          <p:nvSpPr>
            <p:cNvPr id="8220" name="AutoShape 28"/>
            <p:cNvSpPr>
              <a:spLocks noChangeArrowheads="1"/>
            </p:cNvSpPr>
            <p:nvPr/>
          </p:nvSpPr>
          <p:spPr bwMode="gray">
            <a:xfrm rot="16200000" flipH="1">
              <a:off x="1822" y="2704"/>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1" name="AutoShape 29"/>
            <p:cNvSpPr>
              <a:spLocks noChangeArrowheads="1"/>
            </p:cNvSpPr>
            <p:nvPr/>
          </p:nvSpPr>
          <p:spPr bwMode="gray">
            <a:xfrm rot="5400000" flipH="1">
              <a:off x="3629" y="2670"/>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2" name="AutoShape 3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4238"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39"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5" name="Oval 33"/>
            <p:cNvSpPr>
              <a:spLocks noChangeArrowheads="1"/>
            </p:cNvSpPr>
            <p:nvPr/>
          </p:nvSpPr>
          <p:spPr bwMode="gray">
            <a:xfrm>
              <a:off x="2256" y="2001"/>
              <a:ext cx="438" cy="101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vi-VN">
                <a:latin typeface="+mn-lt"/>
              </a:endParaRPr>
            </a:p>
          </p:txBody>
        </p:sp>
        <p:sp>
          <p:nvSpPr>
            <p:cNvPr id="4241" name="Oval 34"/>
            <p:cNvSpPr>
              <a:spLocks noChangeArrowheads="1"/>
            </p:cNvSpPr>
            <p:nvPr/>
          </p:nvSpPr>
          <p:spPr bwMode="gray">
            <a:xfrm>
              <a:off x="2254" y="2000"/>
              <a:ext cx="439" cy="10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7" name="Oval 35"/>
            <p:cNvSpPr>
              <a:spLocks noChangeArrowheads="1"/>
            </p:cNvSpPr>
            <p:nvPr/>
          </p:nvSpPr>
          <p:spPr bwMode="gray">
            <a:xfrm>
              <a:off x="2337" y="2082"/>
              <a:ext cx="1096"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vi-VN">
                <a:latin typeface="+mn-lt"/>
              </a:endParaRPr>
            </a:p>
          </p:txBody>
        </p:sp>
        <p:sp>
          <p:nvSpPr>
            <p:cNvPr id="4243" name="Oval 36"/>
            <p:cNvSpPr>
              <a:spLocks noChangeArrowheads="1"/>
            </p:cNvSpPr>
            <p:nvPr/>
          </p:nvSpPr>
          <p:spPr bwMode="gray">
            <a:xfrm>
              <a:off x="2337" y="2083"/>
              <a:ext cx="1096" cy="10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sp>
        <p:nvSpPr>
          <p:cNvPr id="4108" name="Text Box 26"/>
          <p:cNvSpPr txBox="1">
            <a:spLocks noChangeArrowheads="1"/>
          </p:cNvSpPr>
          <p:nvPr/>
        </p:nvSpPr>
        <p:spPr bwMode="gray">
          <a:xfrm>
            <a:off x="914400" y="344488"/>
            <a:ext cx="9109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a:solidFill>
                  <a:srgbClr val="0000FF"/>
                </a:solidFill>
                <a:cs typeface="Times New Roman" panose="02020603050405020304" pitchFamily="18" charset="0"/>
              </a:rPr>
              <a:t>TRÒ CHƠI </a:t>
            </a:r>
            <a:r>
              <a:rPr lang="en-US" altLang="en-US" sz="3600" b="1">
                <a:solidFill>
                  <a:srgbClr val="FF0000"/>
                </a:solidFill>
                <a:cs typeface="Times New Roman" panose="02020603050405020304" pitchFamily="18" charset="0"/>
              </a:rPr>
              <a:t>“BÔNG HOA TẶNG BẠN”</a:t>
            </a:r>
          </a:p>
        </p:txBody>
      </p:sp>
      <p:sp>
        <p:nvSpPr>
          <p:cNvPr id="123" name="Rectangle 122"/>
          <p:cNvSpPr/>
          <p:nvPr/>
        </p:nvSpPr>
        <p:spPr>
          <a:xfrm>
            <a:off x="1543050" y="1239838"/>
            <a:ext cx="8143875" cy="44751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FFFFFF"/>
              </a:solidFill>
              <a:ea typeface="ＭＳ Ｐゴシック" pitchFamily="-105" charset="-128"/>
            </a:endParaRPr>
          </a:p>
        </p:txBody>
      </p:sp>
      <p:grpSp>
        <p:nvGrpSpPr>
          <p:cNvPr id="4110" name="Group 79"/>
          <p:cNvGrpSpPr>
            <a:grpSpLocks/>
          </p:cNvGrpSpPr>
          <p:nvPr/>
        </p:nvGrpSpPr>
        <p:grpSpPr bwMode="auto">
          <a:xfrm>
            <a:off x="1800225" y="1293813"/>
            <a:ext cx="7629525" cy="4206875"/>
            <a:chOff x="2000726" y="634536"/>
            <a:chExt cx="4304139" cy="4878451"/>
          </a:xfrm>
        </p:grpSpPr>
        <p:sp>
          <p:nvSpPr>
            <p:cNvPr id="29744" name="Rectangle 18"/>
            <p:cNvSpPr>
              <a:spLocks noChangeArrowheads="1"/>
            </p:cNvSpPr>
            <p:nvPr/>
          </p:nvSpPr>
          <p:spPr bwMode="auto">
            <a:xfrm>
              <a:off x="2000726" y="890424"/>
              <a:ext cx="4304139" cy="4622563"/>
            </a:xfrm>
            <a:prstGeom prst="rect">
              <a:avLst/>
            </a:prstGeom>
            <a:solidFill>
              <a:schemeClr val="bg1"/>
            </a:solidFill>
            <a:ln w="9525">
              <a:noFill/>
              <a:miter lim="800000"/>
              <a:headEnd/>
              <a:tailEnd/>
            </a:ln>
            <a:effectLst>
              <a:outerShdw dist="22987" dir="5400000" algn="tl" rotWithShape="0">
                <a:srgbClr val="808080">
                  <a:alpha val="34998"/>
                </a:srgbClr>
              </a:outerShdw>
            </a:effectLst>
          </p:spPr>
          <p:txBody>
            <a:bodyPr anchor="ctr"/>
            <a:lstStyle/>
            <a:p>
              <a:pPr>
                <a:defRPr/>
              </a:pPr>
              <a:endParaRPr lang="en-US">
                <a:solidFill>
                  <a:srgbClr val="FFFFFF"/>
                </a:solidFill>
                <a:latin typeface="Calibri" pitchFamily="34" charset="0"/>
              </a:endParaRPr>
            </a:p>
          </p:txBody>
        </p:sp>
        <p:grpSp>
          <p:nvGrpSpPr>
            <p:cNvPr id="4122" name="Group 6"/>
            <p:cNvGrpSpPr>
              <a:grpSpLocks/>
            </p:cNvGrpSpPr>
            <p:nvPr/>
          </p:nvGrpSpPr>
          <p:grpSpPr bwMode="auto">
            <a:xfrm rot="5400000">
              <a:off x="4011106" y="-1209869"/>
              <a:ext cx="409004" cy="4097814"/>
              <a:chOff x="647700" y="1895914"/>
              <a:chExt cx="687637" cy="4092212"/>
            </a:xfrm>
          </p:grpSpPr>
          <p:grpSp>
            <p:nvGrpSpPr>
              <p:cNvPr id="4123" name="Gruppe 165"/>
              <p:cNvGrpSpPr>
                <a:grpSpLocks/>
              </p:cNvGrpSpPr>
              <p:nvPr/>
            </p:nvGrpSpPr>
            <p:grpSpPr bwMode="auto">
              <a:xfrm rot="-5400000">
                <a:off x="-62911" y="2592803"/>
                <a:ext cx="2098530" cy="697975"/>
                <a:chOff x="2377545" y="1309160"/>
                <a:chExt cx="1969032" cy="428624"/>
              </a:xfrm>
            </p:grpSpPr>
            <p:grpSp>
              <p:nvGrpSpPr>
                <p:cNvPr id="4180" name="Gruppe 131"/>
                <p:cNvGrpSpPr>
                  <a:grpSpLocks/>
                </p:cNvGrpSpPr>
                <p:nvPr/>
              </p:nvGrpSpPr>
              <p:grpSpPr bwMode="auto">
                <a:xfrm>
                  <a:off x="4105406" y="1312335"/>
                  <a:ext cx="241171" cy="425449"/>
                  <a:chOff x="4003802" y="1329269"/>
                  <a:chExt cx="241171" cy="425449"/>
                </a:xfrm>
              </p:grpSpPr>
              <p:sp>
                <p:nvSpPr>
                  <p:cNvPr id="21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6" name="Freeform 191"/>
                  <p:cNvSpPr>
                    <a:spLocks/>
                  </p:cNvSpPr>
                  <p:nvPr/>
                </p:nvSpPr>
                <p:spPr bwMode="auto">
                  <a:xfrm>
                    <a:off x="3954006" y="1324838"/>
                    <a:ext cx="26433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1" name="Gruppe 132"/>
                <p:cNvGrpSpPr>
                  <a:grpSpLocks/>
                </p:cNvGrpSpPr>
                <p:nvPr/>
              </p:nvGrpSpPr>
              <p:grpSpPr bwMode="auto">
                <a:xfrm>
                  <a:off x="3934048" y="1312335"/>
                  <a:ext cx="242758" cy="425449"/>
                  <a:chOff x="4004898" y="1329269"/>
                  <a:chExt cx="242758" cy="425449"/>
                </a:xfrm>
              </p:grpSpPr>
              <p:sp>
                <p:nvSpPr>
                  <p:cNvPr id="21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4" name="Freeform 191"/>
                  <p:cNvSpPr>
                    <a:spLocks/>
                  </p:cNvSpPr>
                  <p:nvPr/>
                </p:nvSpPr>
                <p:spPr bwMode="auto">
                  <a:xfrm>
                    <a:off x="3978768" y="1324838"/>
                    <a:ext cx="255105"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2" name="Gruppe 135"/>
                <p:cNvGrpSpPr>
                  <a:grpSpLocks/>
                </p:cNvGrpSpPr>
                <p:nvPr/>
              </p:nvGrpSpPr>
              <p:grpSpPr bwMode="auto">
                <a:xfrm>
                  <a:off x="3759517" y="1312335"/>
                  <a:ext cx="241171" cy="425449"/>
                  <a:chOff x="4002823" y="1329269"/>
                  <a:chExt cx="241171" cy="425449"/>
                </a:xfrm>
              </p:grpSpPr>
              <p:sp>
                <p:nvSpPr>
                  <p:cNvPr id="21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2" name="Freeform 191"/>
                  <p:cNvSpPr>
                    <a:spLocks/>
                  </p:cNvSpPr>
                  <p:nvPr/>
                </p:nvSpPr>
                <p:spPr bwMode="auto">
                  <a:xfrm>
                    <a:off x="3959895" y="1324838"/>
                    <a:ext cx="271889"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3" name="Gruppe 138"/>
                <p:cNvGrpSpPr>
                  <a:grpSpLocks/>
                </p:cNvGrpSpPr>
                <p:nvPr/>
              </p:nvGrpSpPr>
              <p:grpSpPr bwMode="auto">
                <a:xfrm>
                  <a:off x="3586573" y="1312335"/>
                  <a:ext cx="241171" cy="425449"/>
                  <a:chOff x="4002335" y="1329269"/>
                  <a:chExt cx="241171" cy="425449"/>
                </a:xfrm>
              </p:grpSpPr>
              <p:sp>
                <p:nvSpPr>
                  <p:cNvPr id="20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0" name="Freeform 191"/>
                  <p:cNvSpPr>
                    <a:spLocks/>
                  </p:cNvSpPr>
                  <p:nvPr/>
                </p:nvSpPr>
                <p:spPr bwMode="auto">
                  <a:xfrm>
                    <a:off x="3958645" y="1324838"/>
                    <a:ext cx="246714"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4" name="Gruppe 141"/>
                <p:cNvGrpSpPr>
                  <a:grpSpLocks/>
                </p:cNvGrpSpPr>
                <p:nvPr/>
              </p:nvGrpSpPr>
              <p:grpSpPr bwMode="auto">
                <a:xfrm>
                  <a:off x="3415214" y="1312335"/>
                  <a:ext cx="241171" cy="425449"/>
                  <a:chOff x="4003432" y="1329269"/>
                  <a:chExt cx="241171" cy="425449"/>
                </a:xfrm>
              </p:grpSpPr>
              <p:sp>
                <p:nvSpPr>
                  <p:cNvPr id="207"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8" name="Freeform 191"/>
                  <p:cNvSpPr>
                    <a:spLocks/>
                  </p:cNvSpPr>
                  <p:nvPr/>
                </p:nvSpPr>
                <p:spPr bwMode="auto">
                  <a:xfrm>
                    <a:off x="3960750" y="1324838"/>
                    <a:ext cx="26349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5" name="Gruppe 144"/>
                <p:cNvGrpSpPr>
                  <a:grpSpLocks/>
                </p:cNvGrpSpPr>
                <p:nvPr/>
              </p:nvGrpSpPr>
              <p:grpSpPr bwMode="auto">
                <a:xfrm>
                  <a:off x="3239096" y="1309160"/>
                  <a:ext cx="241171" cy="428624"/>
                  <a:chOff x="3999770" y="1326094"/>
                  <a:chExt cx="241171" cy="428624"/>
                </a:xfrm>
              </p:grpSpPr>
              <p:sp>
                <p:nvSpPr>
                  <p:cNvPr id="20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6" name="Freeform 191"/>
                  <p:cNvSpPr>
                    <a:spLocks/>
                  </p:cNvSpPr>
                  <p:nvPr/>
                </p:nvSpPr>
                <p:spPr bwMode="auto">
                  <a:xfrm>
                    <a:off x="3976283" y="1321037"/>
                    <a:ext cx="218182"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6" name="Gruppe 147"/>
                <p:cNvGrpSpPr>
                  <a:grpSpLocks/>
                </p:cNvGrpSpPr>
                <p:nvPr/>
              </p:nvGrpSpPr>
              <p:grpSpPr bwMode="auto">
                <a:xfrm>
                  <a:off x="3066152" y="1309160"/>
                  <a:ext cx="241171" cy="428624"/>
                  <a:chOff x="3999282" y="1326094"/>
                  <a:chExt cx="241171" cy="428624"/>
                </a:xfrm>
              </p:grpSpPr>
              <p:sp>
                <p:nvSpPr>
                  <p:cNvPr id="20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4" name="Freeform 191"/>
                  <p:cNvSpPr>
                    <a:spLocks/>
                  </p:cNvSpPr>
                  <p:nvPr/>
                </p:nvSpPr>
                <p:spPr bwMode="auto">
                  <a:xfrm>
                    <a:off x="3945662" y="1321037"/>
                    <a:ext cx="285315"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7" name="Gruppe 150"/>
                <p:cNvGrpSpPr>
                  <a:grpSpLocks/>
                </p:cNvGrpSpPr>
                <p:nvPr/>
              </p:nvGrpSpPr>
              <p:grpSpPr bwMode="auto">
                <a:xfrm>
                  <a:off x="2894794" y="1309160"/>
                  <a:ext cx="241171" cy="428624"/>
                  <a:chOff x="4000380" y="1326094"/>
                  <a:chExt cx="241171" cy="428624"/>
                </a:xfrm>
              </p:grpSpPr>
              <p:sp>
                <p:nvSpPr>
                  <p:cNvPr id="20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2" name="Freeform 191"/>
                  <p:cNvSpPr>
                    <a:spLocks/>
                  </p:cNvSpPr>
                  <p:nvPr/>
                </p:nvSpPr>
                <p:spPr bwMode="auto">
                  <a:xfrm>
                    <a:off x="3949446" y="1321037"/>
                    <a:ext cx="30042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8" name="Gruppe 153"/>
                <p:cNvGrpSpPr>
                  <a:grpSpLocks/>
                </p:cNvGrpSpPr>
                <p:nvPr/>
              </p:nvGrpSpPr>
              <p:grpSpPr bwMode="auto">
                <a:xfrm>
                  <a:off x="2721849" y="1309160"/>
                  <a:ext cx="241171" cy="428624"/>
                  <a:chOff x="3999891" y="1326094"/>
                  <a:chExt cx="241171" cy="428624"/>
                </a:xfrm>
              </p:grpSpPr>
              <p:sp>
                <p:nvSpPr>
                  <p:cNvPr id="19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0" name="Freeform 191"/>
                  <p:cNvSpPr>
                    <a:spLocks/>
                  </p:cNvSpPr>
                  <p:nvPr/>
                </p:nvSpPr>
                <p:spPr bwMode="auto">
                  <a:xfrm>
                    <a:off x="3969175" y="1321037"/>
                    <a:ext cx="23077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9" name="Gruppe 156"/>
                <p:cNvGrpSpPr>
                  <a:grpSpLocks/>
                </p:cNvGrpSpPr>
                <p:nvPr/>
              </p:nvGrpSpPr>
              <p:grpSpPr bwMode="auto">
                <a:xfrm>
                  <a:off x="2550490" y="1309160"/>
                  <a:ext cx="241171" cy="428624"/>
                  <a:chOff x="4000988" y="1326094"/>
                  <a:chExt cx="241171" cy="428624"/>
                </a:xfrm>
              </p:grpSpPr>
              <p:sp>
                <p:nvSpPr>
                  <p:cNvPr id="19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8" name="Freeform 191"/>
                  <p:cNvSpPr>
                    <a:spLocks/>
                  </p:cNvSpPr>
                  <p:nvPr/>
                </p:nvSpPr>
                <p:spPr bwMode="auto">
                  <a:xfrm>
                    <a:off x="3986386" y="1321037"/>
                    <a:ext cx="219861"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90" name="Gruppe 159"/>
                <p:cNvGrpSpPr>
                  <a:grpSpLocks/>
                </p:cNvGrpSpPr>
                <p:nvPr/>
              </p:nvGrpSpPr>
              <p:grpSpPr bwMode="auto">
                <a:xfrm>
                  <a:off x="2377545" y="1309160"/>
                  <a:ext cx="241171" cy="428624"/>
                  <a:chOff x="4000499" y="1326094"/>
                  <a:chExt cx="241171" cy="428624"/>
                </a:xfrm>
              </p:grpSpPr>
              <p:sp>
                <p:nvSpPr>
                  <p:cNvPr id="18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1" name="Freeform 191"/>
                  <p:cNvSpPr>
                    <a:spLocks/>
                  </p:cNvSpPr>
                  <p:nvPr/>
                </p:nvSpPr>
                <p:spPr bwMode="auto">
                  <a:xfrm>
                    <a:off x="3986813" y="1321037"/>
                    <a:ext cx="201399"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nvGrpSpPr>
              <p:cNvPr id="4124" name="Gruppe 165"/>
              <p:cNvGrpSpPr>
                <a:grpSpLocks/>
              </p:cNvGrpSpPr>
              <p:nvPr/>
            </p:nvGrpSpPr>
            <p:grpSpPr bwMode="auto">
              <a:xfrm rot="-5400000">
                <a:off x="-62900" y="4589867"/>
                <a:ext cx="2098530" cy="697979"/>
                <a:chOff x="2377546" y="1309160"/>
                <a:chExt cx="1969032" cy="428624"/>
              </a:xfrm>
            </p:grpSpPr>
            <p:grpSp>
              <p:nvGrpSpPr>
                <p:cNvPr id="4125" name="Gruppe 131"/>
                <p:cNvGrpSpPr>
                  <a:grpSpLocks/>
                </p:cNvGrpSpPr>
                <p:nvPr/>
              </p:nvGrpSpPr>
              <p:grpSpPr bwMode="auto">
                <a:xfrm>
                  <a:off x="4105407" y="1312335"/>
                  <a:ext cx="241171" cy="425449"/>
                  <a:chOff x="4003803" y="1329269"/>
                  <a:chExt cx="241171" cy="425449"/>
                </a:xfrm>
              </p:grpSpPr>
              <p:sp>
                <p:nvSpPr>
                  <p:cNvPr id="17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7" name="Freeform 191"/>
                  <p:cNvSpPr>
                    <a:spLocks/>
                  </p:cNvSpPr>
                  <p:nvPr/>
                </p:nvSpPr>
                <p:spPr bwMode="auto">
                  <a:xfrm>
                    <a:off x="3985036" y="1328633"/>
                    <a:ext cx="21902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6" name="Gruppe 132"/>
                <p:cNvGrpSpPr>
                  <a:grpSpLocks/>
                </p:cNvGrpSpPr>
                <p:nvPr/>
              </p:nvGrpSpPr>
              <p:grpSpPr bwMode="auto">
                <a:xfrm>
                  <a:off x="3934048" y="1312334"/>
                  <a:ext cx="242757" cy="425450"/>
                  <a:chOff x="4004898" y="1329268"/>
                  <a:chExt cx="242757" cy="425450"/>
                </a:xfrm>
              </p:grpSpPr>
              <p:sp>
                <p:nvSpPr>
                  <p:cNvPr id="17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5" name="Freeform 191"/>
                  <p:cNvSpPr>
                    <a:spLocks/>
                  </p:cNvSpPr>
                  <p:nvPr/>
                </p:nvSpPr>
                <p:spPr bwMode="auto">
                  <a:xfrm>
                    <a:off x="3967001" y="1328633"/>
                    <a:ext cx="20223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7" name="Gruppe 135"/>
                <p:cNvGrpSpPr>
                  <a:grpSpLocks/>
                </p:cNvGrpSpPr>
                <p:nvPr/>
              </p:nvGrpSpPr>
              <p:grpSpPr bwMode="auto">
                <a:xfrm>
                  <a:off x="3759517" y="1312335"/>
                  <a:ext cx="241171" cy="425449"/>
                  <a:chOff x="4002823" y="1329269"/>
                  <a:chExt cx="241171" cy="425449"/>
                </a:xfrm>
              </p:grpSpPr>
              <p:sp>
                <p:nvSpPr>
                  <p:cNvPr id="17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3" name="Freeform 191"/>
                  <p:cNvSpPr>
                    <a:spLocks/>
                  </p:cNvSpPr>
                  <p:nvPr/>
                </p:nvSpPr>
                <p:spPr bwMode="auto">
                  <a:xfrm>
                    <a:off x="3943093" y="1328633"/>
                    <a:ext cx="26853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8" name="Gruppe 138"/>
                <p:cNvGrpSpPr>
                  <a:grpSpLocks/>
                </p:cNvGrpSpPr>
                <p:nvPr/>
              </p:nvGrpSpPr>
              <p:grpSpPr bwMode="auto">
                <a:xfrm>
                  <a:off x="3586572" y="1312335"/>
                  <a:ext cx="241171" cy="425449"/>
                  <a:chOff x="4002334" y="1329269"/>
                  <a:chExt cx="241171" cy="425449"/>
                </a:xfrm>
              </p:grpSpPr>
              <p:sp>
                <p:nvSpPr>
                  <p:cNvPr id="17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1" name="Freeform 191"/>
                  <p:cNvSpPr>
                    <a:spLocks/>
                  </p:cNvSpPr>
                  <p:nvPr/>
                </p:nvSpPr>
                <p:spPr bwMode="auto">
                  <a:xfrm>
                    <a:off x="3959465" y="1328633"/>
                    <a:ext cx="226574"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9" name="Gruppe 141"/>
                <p:cNvGrpSpPr>
                  <a:grpSpLocks/>
                </p:cNvGrpSpPr>
                <p:nvPr/>
              </p:nvGrpSpPr>
              <p:grpSpPr bwMode="auto">
                <a:xfrm>
                  <a:off x="3415214" y="1312335"/>
                  <a:ext cx="241171" cy="425449"/>
                  <a:chOff x="4003432" y="1329269"/>
                  <a:chExt cx="241171" cy="425449"/>
                </a:xfrm>
              </p:grpSpPr>
              <p:sp>
                <p:nvSpPr>
                  <p:cNvPr id="16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9" name="Freeform 191"/>
                  <p:cNvSpPr>
                    <a:spLocks/>
                  </p:cNvSpPr>
                  <p:nvPr/>
                </p:nvSpPr>
                <p:spPr bwMode="auto">
                  <a:xfrm>
                    <a:off x="3963249" y="1328633"/>
                    <a:ext cx="22741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0" name="Gruppe 144"/>
                <p:cNvGrpSpPr>
                  <a:grpSpLocks/>
                </p:cNvGrpSpPr>
                <p:nvPr/>
              </p:nvGrpSpPr>
              <p:grpSpPr bwMode="auto">
                <a:xfrm>
                  <a:off x="3239097" y="1309160"/>
                  <a:ext cx="241171" cy="428624"/>
                  <a:chOff x="3999771" y="1326094"/>
                  <a:chExt cx="241171" cy="428624"/>
                </a:xfrm>
              </p:grpSpPr>
              <p:sp>
                <p:nvSpPr>
                  <p:cNvPr id="16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7" name="Freeform 191"/>
                  <p:cNvSpPr>
                    <a:spLocks/>
                  </p:cNvSpPr>
                  <p:nvPr/>
                </p:nvSpPr>
                <p:spPr bwMode="auto">
                  <a:xfrm>
                    <a:off x="3940181" y="1326732"/>
                    <a:ext cx="219021"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1" name="Gruppe 147"/>
                <p:cNvGrpSpPr>
                  <a:grpSpLocks/>
                </p:cNvGrpSpPr>
                <p:nvPr/>
              </p:nvGrpSpPr>
              <p:grpSpPr bwMode="auto">
                <a:xfrm>
                  <a:off x="3066152" y="1309160"/>
                  <a:ext cx="241171" cy="428624"/>
                  <a:chOff x="3999282" y="1326094"/>
                  <a:chExt cx="241171" cy="428624"/>
                </a:xfrm>
              </p:grpSpPr>
              <p:sp>
                <p:nvSpPr>
                  <p:cNvPr id="16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5" name="Freeform 191"/>
                  <p:cNvSpPr>
                    <a:spLocks/>
                  </p:cNvSpPr>
                  <p:nvPr/>
                </p:nvSpPr>
                <p:spPr bwMode="auto">
                  <a:xfrm>
                    <a:off x="3966622" y="1326732"/>
                    <a:ext cx="21314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2" name="Gruppe 150"/>
                <p:cNvGrpSpPr>
                  <a:grpSpLocks/>
                </p:cNvGrpSpPr>
                <p:nvPr/>
              </p:nvGrpSpPr>
              <p:grpSpPr bwMode="auto">
                <a:xfrm>
                  <a:off x="2894794" y="1309160"/>
                  <a:ext cx="241171" cy="428624"/>
                  <a:chOff x="4000380" y="1326094"/>
                  <a:chExt cx="241171" cy="428624"/>
                </a:xfrm>
              </p:grpSpPr>
              <p:sp>
                <p:nvSpPr>
                  <p:cNvPr id="16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3" name="Freeform 191"/>
                  <p:cNvSpPr>
                    <a:spLocks/>
                  </p:cNvSpPr>
                  <p:nvPr/>
                </p:nvSpPr>
                <p:spPr bwMode="auto">
                  <a:xfrm>
                    <a:off x="3966211" y="1326732"/>
                    <a:ext cx="21734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3" name="Gruppe 153"/>
                <p:cNvGrpSpPr>
                  <a:grpSpLocks/>
                </p:cNvGrpSpPr>
                <p:nvPr/>
              </p:nvGrpSpPr>
              <p:grpSpPr bwMode="auto">
                <a:xfrm>
                  <a:off x="2721850" y="1309160"/>
                  <a:ext cx="241171" cy="428624"/>
                  <a:chOff x="3999892" y="1326094"/>
                  <a:chExt cx="241171" cy="428624"/>
                </a:xfrm>
              </p:grpSpPr>
              <p:sp>
                <p:nvSpPr>
                  <p:cNvPr id="16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1" name="Freeform 191"/>
                  <p:cNvSpPr>
                    <a:spLocks/>
                  </p:cNvSpPr>
                  <p:nvPr/>
                </p:nvSpPr>
                <p:spPr bwMode="auto">
                  <a:xfrm>
                    <a:off x="3937268" y="1326732"/>
                    <a:ext cx="26265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4" name="Gruppe 156"/>
                <p:cNvGrpSpPr>
                  <a:grpSpLocks/>
                </p:cNvGrpSpPr>
                <p:nvPr/>
              </p:nvGrpSpPr>
              <p:grpSpPr bwMode="auto">
                <a:xfrm>
                  <a:off x="2550491" y="1309160"/>
                  <a:ext cx="241171" cy="428624"/>
                  <a:chOff x="4000989" y="1326094"/>
                  <a:chExt cx="241171" cy="428624"/>
                </a:xfrm>
              </p:grpSpPr>
              <p:sp>
                <p:nvSpPr>
                  <p:cNvPr id="15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9" name="Freeform 191"/>
                  <p:cNvSpPr>
                    <a:spLocks/>
                  </p:cNvSpPr>
                  <p:nvPr/>
                </p:nvSpPr>
                <p:spPr bwMode="auto">
                  <a:xfrm>
                    <a:off x="3934339" y="1326732"/>
                    <a:ext cx="266015"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5" name="Gruppe 159"/>
                <p:cNvGrpSpPr>
                  <a:grpSpLocks/>
                </p:cNvGrpSpPr>
                <p:nvPr/>
              </p:nvGrpSpPr>
              <p:grpSpPr bwMode="auto">
                <a:xfrm>
                  <a:off x="2377546" y="1309160"/>
                  <a:ext cx="241171" cy="428624"/>
                  <a:chOff x="4000500" y="1326094"/>
                  <a:chExt cx="241171" cy="428624"/>
                </a:xfrm>
              </p:grpSpPr>
              <p:sp>
                <p:nvSpPr>
                  <p:cNvPr id="15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7" name="Freeform 191"/>
                  <p:cNvSpPr>
                    <a:spLocks/>
                  </p:cNvSpPr>
                  <p:nvPr/>
                </p:nvSpPr>
                <p:spPr bwMode="auto">
                  <a:xfrm>
                    <a:off x="3948193" y="1326732"/>
                    <a:ext cx="24335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grpSp>
      <p:pic>
        <p:nvPicPr>
          <p:cNvPr id="4111" name="Picture 13" descr="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88" y="5643563"/>
            <a:ext cx="13684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2" descr="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9750" y="5332413"/>
            <a:ext cx="14779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2" descr="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88" y="100013"/>
            <a:ext cx="1465262"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3" descr="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44100" y="117475"/>
            <a:ext cx="942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8"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9"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0"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1"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AutoShape 151" descr="Kết quả hình ảnh cho rong rắn lên mấy"/>
          <p:cNvSpPr>
            <a:spLocks noChangeAspect="1" noChangeArrowheads="1"/>
          </p:cNvSpPr>
          <p:nvPr/>
        </p:nvSpPr>
        <p:spPr bwMode="auto">
          <a:xfrm>
            <a:off x="5449888" y="-144463"/>
            <a:ext cx="3667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20" name="Text Box 26"/>
          <p:cNvSpPr txBox="1">
            <a:spLocks noChangeArrowheads="1"/>
          </p:cNvSpPr>
          <p:nvPr/>
        </p:nvSpPr>
        <p:spPr bwMode="gray">
          <a:xfrm>
            <a:off x="2128838" y="2214563"/>
            <a:ext cx="6929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200" b="1">
                <a:solidFill>
                  <a:srgbClr val="0000FF"/>
                </a:solidFill>
                <a:cs typeface="Times New Roman" panose="02020603050405020304" pitchFamily="18" charset="0"/>
              </a:rPr>
              <a:t>Thể lệ: </a:t>
            </a:r>
            <a:r>
              <a:rPr lang="en-US" altLang="en-US" sz="3200">
                <a:cs typeface="Times New Roman" panose="02020603050405020304" pitchFamily="18" charset="0"/>
              </a:rPr>
              <a:t>HS vừa hát vừa chuyền bông hoa cho đến hết bài. Người cuối cùng nhận hoa sẽ thực hiện yêu cầu “tặng hoa và gửi một lời chúc đến người bạn mình yêu thích nhất trong lớp” </a:t>
            </a:r>
            <a:endParaRPr lang="en-US" altLang="en-US" sz="3200" b="1">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79"/>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0490"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13"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0490"/>
                                        </p:tgtEl>
                                        <p:attrNameLst>
                                          <p:attrName>style.visibility</p:attrName>
                                        </p:attrNameLst>
                                      </p:cBhvr>
                                      <p:to>
                                        <p:strVal val="visible"/>
                                      </p:to>
                                    </p:set>
                                    <p:anim calcmode="lin" valueType="num">
                                      <p:cBhvr>
                                        <p:cTn id="11" dur="500" fill="hold"/>
                                        <p:tgtEl>
                                          <p:spTgt spid="20490"/>
                                        </p:tgtEl>
                                        <p:attrNameLst>
                                          <p:attrName>ppt_w</p:attrName>
                                        </p:attrNameLst>
                                      </p:cBhvr>
                                      <p:tavLst>
                                        <p:tav tm="0">
                                          <p:val>
                                            <p:fltVal val="0"/>
                                          </p:val>
                                        </p:tav>
                                        <p:tav tm="100000">
                                          <p:val>
                                            <p:strVal val="#ppt_w"/>
                                          </p:val>
                                        </p:tav>
                                      </p:tavLst>
                                    </p:anim>
                                    <p:anim calcmode="lin" valueType="num">
                                      <p:cBhvr>
                                        <p:cTn id="12" dur="500" fill="hold"/>
                                        <p:tgtEl>
                                          <p:spTgt spid="2049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0490" grpId="0"/>
      <p:bldP spid="1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descr="D:\GIÁO ÁN 1 2020-2021\HÌNH SOẠN GIÁO ÁN\Học hát\CHAO NGUOI BAN MOI DEN\Chào người bạn mới đến - Copy.jpg"/>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r="4546" b="10301"/>
          <a:stretch>
            <a:fillRect/>
          </a:stretch>
        </p:blipFill>
        <p:spPr bwMode="auto">
          <a:xfrm>
            <a:off x="985838" y="125413"/>
            <a:ext cx="8929687"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942975" y="285750"/>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hát mẫu</a:t>
            </a:r>
          </a:p>
        </p:txBody>
      </p:sp>
      <p:sp>
        <p:nvSpPr>
          <p:cNvPr id="14" name="Rectangle 3"/>
          <p:cNvSpPr>
            <a:spLocks noChangeArrowheads="1"/>
          </p:cNvSpPr>
          <p:nvPr/>
        </p:nvSpPr>
        <p:spPr bwMode="auto">
          <a:xfrm>
            <a:off x="857250" y="214313"/>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giai điệu</a:t>
            </a:r>
          </a:p>
        </p:txBody>
      </p:sp>
      <p:pic>
        <p:nvPicPr>
          <p:cNvPr id="6149" name="Picture 8"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ÁT MẪU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18648" y="109265"/>
            <a:ext cx="609600" cy="609600"/>
          </a:xfrm>
          <a:prstGeom prst="rect">
            <a:avLst/>
          </a:prstGeom>
        </p:spPr>
      </p:pic>
      <p:pic>
        <p:nvPicPr>
          <p:cNvPr id="3" name="BEAT CHÀO NGƯỜI BẠN MỚI ĐẾ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014792" y="1254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5589"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5712"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13" grpId="0" autoUpdateAnimBg="0"/>
      <p:bldP spid="13" grpId="1"/>
      <p:bldP spid="1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7172" name="Rectangle 11"/>
          <p:cNvSpPr>
            <a:spLocks noChangeArrowheads="1"/>
          </p:cNvSpPr>
          <p:nvPr/>
        </p:nvSpPr>
        <p:spPr bwMode="auto">
          <a:xfrm>
            <a:off x="1028700" y="0"/>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000" b="1">
                <a:solidFill>
                  <a:schemeClr val="bg1"/>
                </a:solidFill>
                <a:cs typeface="Times New Roman" panose="02020603050405020304" pitchFamily="18" charset="0"/>
              </a:rPr>
              <a:t>ĐỌC LỜI CA</a:t>
            </a:r>
            <a:endParaRPr lang="en-US" altLang="en-US" sz="1700" b="1" i="1">
              <a:solidFill>
                <a:srgbClr val="FFFF00"/>
              </a:solidFill>
              <a:cs typeface="Times New Roman" panose="02020603050405020304" pitchFamily="18" charset="0"/>
            </a:endParaRPr>
          </a:p>
        </p:txBody>
      </p:sp>
      <p:sp>
        <p:nvSpPr>
          <p:cNvPr id="7" name="Rectangle 4"/>
          <p:cNvSpPr>
            <a:spLocks noChangeArrowheads="1"/>
          </p:cNvSpPr>
          <p:nvPr/>
        </p:nvSpPr>
        <p:spPr bwMode="auto">
          <a:xfrm>
            <a:off x="342900" y="1751013"/>
            <a:ext cx="1021556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100" b="1">
                <a:cs typeface="Times New Roman" panose="02020603050405020304" pitchFamily="18" charset="0"/>
              </a:rPr>
              <a:t>Chào người bạn mới đến. Góp thêm một niềm vui</a:t>
            </a:r>
          </a:p>
          <a:p>
            <a:pPr>
              <a:lnSpc>
                <a:spcPct val="150000"/>
              </a:lnSpc>
            </a:pPr>
            <a:r>
              <a:rPr lang="en-US" altLang="en-US" sz="3100" b="1">
                <a:cs typeface="Times New Roman" panose="02020603050405020304" pitchFamily="18" charset="0"/>
              </a:rPr>
              <a:t>Chào nụ cười dễ mến. Góp thêm cho cuộc đời</a:t>
            </a:r>
          </a:p>
          <a:p>
            <a:pPr>
              <a:lnSpc>
                <a:spcPct val="150000"/>
              </a:lnSpc>
            </a:pPr>
            <a:r>
              <a:rPr lang="en-US" altLang="en-US" sz="3100" b="1">
                <a:cs typeface="Times New Roman" panose="02020603050405020304" pitchFamily="18" charset="0"/>
              </a:rPr>
              <a:t>Đến đây chơi đến đây vui là vườn hoa muôn màu muôn sắc</a:t>
            </a:r>
          </a:p>
          <a:p>
            <a:pPr>
              <a:lnSpc>
                <a:spcPct val="150000"/>
              </a:lnSpc>
            </a:pPr>
            <a:r>
              <a:rPr lang="en-US" altLang="en-US" sz="3100" b="1">
                <a:cs typeface="Times New Roman" panose="02020603050405020304" pitchFamily="18" charset="0"/>
              </a:rPr>
              <a:t>Đến đây chơi đến đây vui là bài ca thắm thiết tình người</a:t>
            </a:r>
          </a:p>
        </p:txBody>
      </p:sp>
      <p:sp>
        <p:nvSpPr>
          <p:cNvPr id="7174" name="Rectangle 7"/>
          <p:cNvSpPr>
            <a:spLocks noChangeArrowheads="1"/>
          </p:cNvSpPr>
          <p:nvPr/>
        </p:nvSpPr>
        <p:spPr bwMode="auto">
          <a:xfrm>
            <a:off x="1914525" y="785813"/>
            <a:ext cx="73072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4000" b="1">
                <a:solidFill>
                  <a:srgbClr val="FF0000"/>
                </a:solidFill>
              </a:rPr>
              <a:t>CHÀO NGƯỜI BẠN MỚI ĐẾN</a:t>
            </a:r>
          </a:p>
        </p:txBody>
      </p:sp>
      <p:pic>
        <p:nvPicPr>
          <p:cNvPr id="7175"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10"/>
          <p:cNvSpPr>
            <a:spLocks noChangeArrowheads="1"/>
          </p:cNvSpPr>
          <p:nvPr/>
        </p:nvSpPr>
        <p:spPr bwMode="auto">
          <a:xfrm>
            <a:off x="6700838" y="1428750"/>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r"/>
            <a:r>
              <a:rPr lang="en-US" altLang="en-US" sz="2400" b="1" i="1">
                <a:solidFill>
                  <a:srgbClr val="1713CB"/>
                </a:solidFill>
                <a:cs typeface="Times New Roman" panose="02020603050405020304" pitchFamily="18" charset="0"/>
              </a:rPr>
              <a:t>Lương Bằng Vinh</a:t>
            </a:r>
          </a:p>
        </p:txBody>
      </p:sp>
      <p:pic>
        <p:nvPicPr>
          <p:cNvPr id="7180" name="Picture 11" descr="D:\GIÁO ÁN 1 2020-2021\HÌNH SOẠN GIÁO ÁN\Học hát\CHAO NGUOI BAN MOI DEN\ư.png"/>
          <p:cNvPicPr>
            <a:picLocks noChangeAspect="1" noChangeArrowheads="1"/>
          </p:cNvPicPr>
          <p:nvPr/>
        </p:nvPicPr>
        <p:blipFill>
          <a:blip r:embed="rId4">
            <a:lum contrast="40000"/>
            <a:extLst>
              <a:ext uri="{28A0092B-C50C-407E-A947-70E740481C1C}">
                <a14:useLocalDpi xmlns:a14="http://schemas.microsoft.com/office/drawing/2010/main" val="0"/>
              </a:ext>
            </a:extLst>
          </a:blip>
          <a:srcRect t="18864"/>
          <a:stretch>
            <a:fillRect/>
          </a:stretch>
        </p:blipFill>
        <p:spPr bwMode="auto">
          <a:xfrm>
            <a:off x="485775" y="4572000"/>
            <a:ext cx="10072688"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1"/>
                                          </p:val>
                                        </p:tav>
                                        <p:tav tm="100000">
                                          <p:val>
                                            <p:strVal val="#ppt_x"/>
                                          </p:val>
                                        </p:tav>
                                      </p:tavLst>
                                    </p:anim>
                                    <p:anim calcmode="lin" valueType="num">
                                      <p:cBhvr>
                                        <p:cTn id="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1" descr="D:\GIÁO ÁN 1 2020-2021\HÌNH SOẠN GIÁO ÁN\Học hát\CHAO NGUOI BAN MOI DEN\ư.png"/>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t="17329"/>
          <a:stretch>
            <a:fillRect/>
          </a:stretch>
        </p:blipFill>
        <p:spPr bwMode="auto">
          <a:xfrm>
            <a:off x="485775" y="1985963"/>
            <a:ext cx="10072688"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0"/>
          <p:cNvSpPr>
            <a:spLocks noChangeArrowheads="1"/>
          </p:cNvSpPr>
          <p:nvPr/>
        </p:nvSpPr>
        <p:spPr bwMode="auto">
          <a:xfrm>
            <a:off x="1057275" y="1071563"/>
            <a:ext cx="88820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200" b="1">
                <a:cs typeface="Times New Roman" panose="02020603050405020304" pitchFamily="18" charset="0"/>
              </a:rPr>
              <a:t>Chào người bạn mới đến. Góp thêm một niềm vui</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9220"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1" descr="D:\GIÁO ÁN 1 2020-2021\HÌNH SOẠN GIÁO ÁN\Học hát\CHAO NGUOI BAN MOI DEN\g.png"/>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469900" y="1785938"/>
            <a:ext cx="1007268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11"/>
          <p:cNvSpPr>
            <a:spLocks noChangeArrowheads="1"/>
          </p:cNvSpPr>
          <p:nvPr/>
        </p:nvSpPr>
        <p:spPr bwMode="auto">
          <a:xfrm>
            <a:off x="842963" y="857250"/>
            <a:ext cx="91535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600" b="1">
                <a:cs typeface="Times New Roman" panose="02020603050405020304" pitchFamily="18" charset="0"/>
              </a:rPr>
              <a:t>Chào nụ cười dễ mến. Góp thêm cho cuộc đời</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0244"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D:\GIÁO ÁN 1 2020-2021\HÌNH SOẠN GIÁO ÁN\Học hát\CHAO NGUOI BAN MOI DEN\d.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450850" y="1357313"/>
            <a:ext cx="1006951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0"/>
          <p:cNvSpPr>
            <a:spLocks noChangeArrowheads="1"/>
          </p:cNvSpPr>
          <p:nvPr/>
        </p:nvSpPr>
        <p:spPr bwMode="auto">
          <a:xfrm>
            <a:off x="557213" y="928688"/>
            <a:ext cx="9929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vườn hoa muôn màu muôn sắc</a:t>
            </a:r>
          </a:p>
        </p:txBody>
      </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7253</TotalTime>
  <Words>255</Words>
  <Application>Microsoft Office PowerPoint</Application>
  <PresentationFormat>Custom</PresentationFormat>
  <Paragraphs>43</Paragraphs>
  <Slides>21</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#9Slide05 SVNUT Triumph</vt: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Đinh Thị Thanh Mai</cp:lastModifiedBy>
  <cp:revision>611</cp:revision>
  <dcterms:created xsi:type="dcterms:W3CDTF">2010-04-30T18:19:48Z</dcterms:created>
  <dcterms:modified xsi:type="dcterms:W3CDTF">2025-03-19T13:45:32Z</dcterms:modified>
</cp:coreProperties>
</file>