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279" r:id="rId2"/>
    <p:sldId id="299" r:id="rId3"/>
    <p:sldId id="480" r:id="rId4"/>
    <p:sldId id="419" r:id="rId5"/>
    <p:sldId id="498" r:id="rId6"/>
    <p:sldId id="500" r:id="rId7"/>
    <p:sldId id="501" r:id="rId8"/>
    <p:sldId id="502" r:id="rId9"/>
    <p:sldId id="499" r:id="rId10"/>
    <p:sldId id="487" r:id="rId11"/>
    <p:sldId id="471" r:id="rId12"/>
    <p:sldId id="503" r:id="rId13"/>
    <p:sldId id="489" r:id="rId14"/>
    <p:sldId id="482" r:id="rId15"/>
    <p:sldId id="497" r:id="rId16"/>
    <p:sldId id="488" r:id="rId17"/>
    <p:sldId id="491" r:id="rId18"/>
    <p:sldId id="479" r:id="rId19"/>
    <p:sldId id="504" r:id="rId20"/>
    <p:sldId id="492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8" d="100"/>
          <a:sy n="68" d="100"/>
        </p:scale>
        <p:origin x="876" y="-9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C1FB5F-C697-425A-89FB-CC3B7296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5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3B7F-16D8-4786-9B50-F0B91F596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565-CB9F-42FD-BACB-629A8C160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97A8-A755-4A68-9207-CFEBDF33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0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CD5F-805E-47F6-AE40-3DECDD194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0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4B5C-3D6A-4232-847C-7544E2C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95D8-DDB5-4D7D-A966-BAD7722C1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0EF83-19A1-4175-A4FB-CDF5D51A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3B891-F7BD-4F99-8F9B-6C55CFA93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4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5E0AB-5B25-40F1-9194-A0CF9A411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0168-59AA-49CE-9C73-111E906BD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2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A24E-F6B1-47FB-89EA-FA4162B5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2BA8-9268-4142-BE22-743CEB74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64F0FD5-9A53-4CFC-913E-DED7B27DEB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5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23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5.gif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5.gif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5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5.gif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5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5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5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2A7B3-4185-0371-A2BD-9E16A79A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3" y="342900"/>
            <a:ext cx="10972800" cy="6426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ACBA8-EB26-9707-EB49-972E4AA98829}"/>
              </a:ext>
            </a:extLst>
          </p:cNvPr>
          <p:cNvSpPr txBox="1"/>
          <p:nvPr/>
        </p:nvSpPr>
        <p:spPr>
          <a:xfrm>
            <a:off x="235268" y="88175"/>
            <a:ext cx="10852785" cy="118603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252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DŨNG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CCDC35-F492-32CE-091F-DAD2AD3C2D82}"/>
              </a:ext>
            </a:extLst>
          </p:cNvPr>
          <p:cNvCxnSpPr/>
          <p:nvPr/>
        </p:nvCxnSpPr>
        <p:spPr>
          <a:xfrm>
            <a:off x="4282441" y="1531776"/>
            <a:ext cx="2758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72CF85-EB3C-6B85-3170-9893331DF119}"/>
              </a:ext>
            </a:extLst>
          </p:cNvPr>
          <p:cNvSpPr txBox="1"/>
          <p:nvPr/>
        </p:nvSpPr>
        <p:spPr>
          <a:xfrm>
            <a:off x="-14963" y="2483771"/>
            <a:ext cx="10972800" cy="471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14</a:t>
            </a:r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: - </a:t>
            </a:r>
            <a:r>
              <a:rPr lang="en-US" sz="3600" b="1" spc="-1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ÔN </a:t>
            </a:r>
            <a:r>
              <a:rPr lang="en-US" sz="36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TẬP BÀI HÁT CHÀO NG</a:t>
            </a:r>
            <a:r>
              <a:rPr lang="vi-VN" sz="36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Ư</a:t>
            </a:r>
            <a:r>
              <a:rPr lang="en-US" sz="36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ỜI BẠN M</a:t>
            </a:r>
            <a:r>
              <a:rPr lang="en-US" sz="3600" b="1" spc="-1" dirty="0">
                <a:solidFill>
                  <a:srgbClr val="FF0000"/>
                </a:solidFill>
                <a:ea typeface="SimSun-ExtG" panose="02010609060101010101" pitchFamily="49" charset="-122"/>
                <a:cs typeface="Times New Roman" panose="02020603050405020304" pitchFamily="18" charset="0"/>
              </a:rPr>
              <a:t>ỚI ĐẾN </a:t>
            </a:r>
          </a:p>
          <a:p>
            <a:pPr algn="ctr">
              <a:lnSpc>
                <a:spcPct val="150000"/>
              </a:lnSpc>
            </a:pPr>
            <a:r>
              <a:rPr lang="en-US" sz="36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- NHẠC CỤ : TRỐNG CON </a:t>
            </a:r>
          </a:p>
          <a:p>
            <a:pPr algn="ctr">
              <a:lnSpc>
                <a:spcPct val="150000"/>
              </a:lnSpc>
            </a:pPr>
            <a:endParaRPr lang="en-US" sz="4860" dirty="0">
              <a:solidFill>
                <a:srgbClr val="00B050"/>
              </a:solidFill>
              <a:latin typeface="#9Slide05 SVNUT Triump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8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340793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11270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D:\GIÁO ÁN 1 2020-2021\HÌNH SOẠN GIÁO ÁN\Học hát\CHAO NGUOI BAN MOI DEN\Picture1 - Copy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038"/>
            <a:ext cx="9644063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161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TRỐNG CON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7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9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357188"/>
            <a:ext cx="5757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nhạc cụ?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13326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3338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13339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13396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7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8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9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0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1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2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3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4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5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6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13340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13341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2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3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4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5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6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7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8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9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0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1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13327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5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3414713" y="1714500"/>
            <a:ext cx="47148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200400" y="1357313"/>
            <a:ext cx="45005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3600" b="1" i="1"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4338" y="1000125"/>
            <a:ext cx="192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5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166"/>
          <a:stretch>
            <a:fillRect/>
          </a:stretch>
        </p:blipFill>
        <p:spPr bwMode="auto">
          <a:xfrm>
            <a:off x="2271713" y="2428875"/>
            <a:ext cx="61928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2843213" y="1214438"/>
            <a:ext cx="52149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00400" y="1258888"/>
            <a:ext cx="450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8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628650" y="2286000"/>
            <a:ext cx="32146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8129588" y="2333625"/>
            <a:ext cx="20716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200525" y="2333625"/>
            <a:ext cx="3143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D:\GIÁO ÁN 1 2020-2021\HÌNH SOẠN GIÁO ÁN\Nhạc cụ\Trống con 2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8813"/>
            <a:ext cx="99298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976"/>
          <a:stretch>
            <a:fillRect/>
          </a:stretch>
        </p:blipFill>
        <p:spPr bwMode="auto">
          <a:xfrm>
            <a:off x="985838" y="1857375"/>
            <a:ext cx="8929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92338" y="1208088"/>
            <a:ext cx="6500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GÕ ĐỆM CHO BÀI HÁT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842963" y="150813"/>
            <a:ext cx="32861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4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:\GIÁO ÁN 1 2020-2021\HÌNH SOẠN GIÁO ÁN\Học hát\CHAO NGUOI BAN MOI DEN\Picture1 - Copy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>
            <a:fillRect/>
          </a:stretch>
        </p:blipFill>
        <p:spPr bwMode="auto">
          <a:xfrm>
            <a:off x="914400" y="0"/>
            <a:ext cx="893762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080" y="1254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IÁO ÁN 1 2020-2021\HÌNH SOẠN GIÁO ÁN\Học hát\CHAO NGUOI BAN MOI DEN\Picture1 - Copy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6513"/>
            <a:ext cx="9286875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5"/>
          <a:stretch>
            <a:fillRect/>
          </a:stretch>
        </p:blipFill>
        <p:spPr bwMode="auto">
          <a:xfrm>
            <a:off x="469900" y="2571750"/>
            <a:ext cx="1007268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1700213" y="1285875"/>
            <a:ext cx="2428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57525" y="1785938"/>
            <a:ext cx="5286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CHÀO NGƯỜI BẠN MỚI ĐẾN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1700213" y="2428875"/>
            <a:ext cx="29289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29025" y="2786063"/>
            <a:ext cx="37861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TRỐNG 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0490" grpId="0"/>
      <p:bldP spid="3789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 NGƯỜI BẠN MỚI ĐẾN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428625"/>
            <a:ext cx="575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bài hát?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6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1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>
            <a:fillRect/>
          </a:stretch>
        </p:blipFill>
        <p:spPr bwMode="auto">
          <a:xfrm>
            <a:off x="1827213" y="2500313"/>
            <a:ext cx="75882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469900" y="1928813"/>
            <a:ext cx="10072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85775" y="1065213"/>
            <a:ext cx="2714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00338" y="1500188"/>
            <a:ext cx="6429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CHÀO NGƯỜI BẠN MỚI ĐẾN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14963" y="2279650"/>
            <a:ext cx="2928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Lương Bằng Vinh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985838" y="95250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ÁT MẪU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5232" y="1092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1509" y="2348880"/>
            <a:ext cx="8019934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THEO NHẠC ĐỆM</a:t>
            </a:r>
          </a:p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3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2448" y="2132856"/>
            <a:ext cx="8278658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CƠ THỂ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IÁO ÁN 1 2020-2021\HÌNH SOẠN GIÁO ÁN\Học hát\CHAO NGUOI BAN MOI DEN\Picture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863"/>
            <a:ext cx="9501188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4189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7167</TotalTime>
  <Words>127</Words>
  <Application>Microsoft Office PowerPoint</Application>
  <PresentationFormat>Custom</PresentationFormat>
  <Paragraphs>32</Paragraphs>
  <Slides>20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#9Slide05 SVNUT Triumph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598</cp:revision>
  <dcterms:created xsi:type="dcterms:W3CDTF">2010-04-30T18:19:48Z</dcterms:created>
  <dcterms:modified xsi:type="dcterms:W3CDTF">2025-03-19T13:46:58Z</dcterms:modified>
</cp:coreProperties>
</file>