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279" r:id="rId2"/>
    <p:sldId id="299" r:id="rId3"/>
    <p:sldId id="480" r:id="rId4"/>
    <p:sldId id="419" r:id="rId5"/>
    <p:sldId id="505" r:id="rId6"/>
    <p:sldId id="507" r:id="rId7"/>
    <p:sldId id="508" r:id="rId8"/>
    <p:sldId id="506" r:id="rId9"/>
    <p:sldId id="518" r:id="rId10"/>
    <p:sldId id="519" r:id="rId11"/>
    <p:sldId id="511" r:id="rId12"/>
    <p:sldId id="512" r:id="rId13"/>
    <p:sldId id="513" r:id="rId14"/>
    <p:sldId id="514" r:id="rId15"/>
    <p:sldId id="451" r:id="rId16"/>
    <p:sldId id="487" r:id="rId17"/>
    <p:sldId id="515" r:id="rId18"/>
    <p:sldId id="516" r:id="rId19"/>
    <p:sldId id="520" r:id="rId20"/>
    <p:sldId id="492" r:id="rId21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FFFF00"/>
    <a:srgbClr val="66FF66"/>
    <a:srgbClr val="CCFFFF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24" autoAdjust="0"/>
  </p:normalViewPr>
  <p:slideViewPr>
    <p:cSldViewPr>
      <p:cViewPr varScale="1">
        <p:scale>
          <a:sx n="68" d="100"/>
          <a:sy n="68" d="100"/>
        </p:scale>
        <p:origin x="876" y="96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DA3A4B5C-5B6C-4714-9B8A-42C4F6B254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524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EEE87-5F96-4967-9B73-157DC21C4C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5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58BD7-7F82-4A9D-BF74-512F31B9C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5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F9C38-BBBB-4A55-991E-0914ADD6F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479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DD040-45C1-418A-9603-6731402001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85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7EAE-DDD4-4B4A-80AA-17367E06D9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590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3DEC1-34A8-441B-B712-2391EA855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15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B48762-EB51-4A0E-8700-A04BA754EF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1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5BDA8F-9C11-4565-9A27-9B393F31A3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75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6AA92-BCA7-41EE-B699-3F02AF76C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6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51A2D2-5D60-4592-9BE0-4FCC86CE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6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5A077-332C-4285-B1A0-72302DE7C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54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F5444-54D6-4FB2-9D88-7BF37577D0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63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EA4A90-A76A-4949-B0C0-8AE031174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4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A3F84F4D-CEF5-4DFF-BE07-0F59F3C400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5.gif"/><Relationship Id="rId3" Type="http://schemas.microsoft.com/office/2007/relationships/media" Target="../media/media1.mp3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342900"/>
            <a:ext cx="10972800" cy="6426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18603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282441" y="1531776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286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15: TH</a:t>
            </a:r>
            <a:r>
              <a:rPr lang="vi-VN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ỜNG THỨC ÂM NHẠC TRỐNG CÁI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NGHE NHẠC VŨ KHÚC THIÊN NGA </a:t>
            </a:r>
            <a:endParaRPr lang="en-US" sz="3600" dirty="0">
              <a:solidFill>
                <a:srgbClr val="00B05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pic>
        <p:nvPicPr>
          <p:cNvPr id="12293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1" t="26834" b="11905"/>
          <a:stretch>
            <a:fillRect/>
          </a:stretch>
        </p:blipFill>
        <p:spPr bwMode="auto">
          <a:xfrm>
            <a:off x="2128838" y="3355975"/>
            <a:ext cx="7215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771525" y="2500313"/>
            <a:ext cx="807243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cs typeface="Times New Roman" panose="02020603050405020304" pitchFamily="18" charset="0"/>
              </a:rPr>
              <a:t>Gõ và đọc theo hình tiết tấu.</a:t>
            </a:r>
            <a:endParaRPr lang="en-US" altLang="en-US" sz="4000" b="1"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 descr="D:\GIÁO ÁN 1 2020-2021\HÌNH SOẠN GIÁO ÁN\Thường thức âm nhạc\trống cái\Trống cái -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8" t="31210" r="5722" b="28442"/>
          <a:stretch>
            <a:fillRect/>
          </a:stretch>
        </p:blipFill>
        <p:spPr bwMode="auto">
          <a:xfrm>
            <a:off x="557213" y="1357313"/>
            <a:ext cx="95726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914400" y="3500438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35194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5272088" y="3429000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2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7558088" y="3395663"/>
            <a:ext cx="16129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214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200275" y="1500188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pic>
        <p:nvPicPr>
          <p:cNvPr id="14341" name="Picture 10" descr="D:\GIÁO ÁN 1 2020-2021\HÌNH SOẠN GIÁO ÁN\Thường thức âm nhạc\trống cái\Tranh hồ thiên nga_HTS - Copy (2)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/>
          <a:stretch>
            <a:fillRect/>
          </a:stretch>
        </p:blipFill>
        <p:spPr bwMode="auto">
          <a:xfrm>
            <a:off x="442913" y="2143125"/>
            <a:ext cx="10115550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2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AutoShape 4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AutoShape 6" descr="Movie Day at the Court » Black Swan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6" name="Picture 7" descr="D:\GIÁO ÁN 1 2020-2021\HÌNH SOẠN GIÁO ÁN\Nghe nhạc\Trống cái - Copy - Copy.jpg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071563"/>
            <a:ext cx="362743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Swan lake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5368" name="Picture 10" descr="D:\GIÁO ÁN 1 2020-2021\HÌNH SOẠN GIÁO ÁN\Nghe nhạc\2_1_svansjon_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9" t="2480" r="54132" b="3305"/>
          <a:stretch>
            <a:fillRect/>
          </a:stretch>
        </p:blipFill>
        <p:spPr bwMode="auto">
          <a:xfrm>
            <a:off x="6629400" y="1071563"/>
            <a:ext cx="3571875" cy="444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200525" y="4929188"/>
            <a:ext cx="4143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Pi-ốt I-lích Trai-cốp-xki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1098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57213" y="0"/>
            <a:ext cx="23574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6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57588" y="785813"/>
            <a:ext cx="6858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2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850" y="7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14588" y="2286000"/>
            <a:ext cx="63547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0896" y="606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071688"/>
            <a:ext cx="72278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</a:t>
            </a:r>
          </a:p>
          <a:p>
            <a:pPr eaLnBrk="1" hangingPunct="1"/>
            <a:r>
              <a:rPr lang="en-US" altLang="en-US" sz="5400" b="1">
                <a:solidFill>
                  <a:srgbClr val="0000FF"/>
                </a:solidFill>
                <a:cs typeface="Times New Roman" panose="02020603050405020304" pitchFamily="18" charset="0"/>
              </a:rPr>
              <a:t>KẾT HỢP VẬN ĐỘNG</a:t>
            </a:r>
          </a:p>
        </p:txBody>
      </p:sp>
      <p:pic>
        <p:nvPicPr>
          <p:cNvPr id="19462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D:\GIÁO ÁN 1 2020-2021\HÌNH SOẠN GIÁO ÁN\Thường thức âm nhạc\trống cái\Tranh hồ thiên nga_HTS.pn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889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7"/>
          <p:cNvSpPr>
            <a:spLocks noChangeArrowheads="1"/>
          </p:cNvSpPr>
          <p:nvPr/>
        </p:nvSpPr>
        <p:spPr bwMode="auto">
          <a:xfrm>
            <a:off x="3914775" y="0"/>
            <a:ext cx="23574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Nghe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057900" y="15875"/>
            <a:ext cx="46767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5" name="Rectangle 4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NGHE NHẠC HỒ THIÊN NG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6880" y="519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83475" y="3365500"/>
            <a:ext cx="6858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D:\GIÁO ÁN 1 2020-2021\HÌNH SOẠN GIÁO ÁN\Thường thức âm nhạc\trống cái\Tranh hồ thiên nga_HTS - Copy.png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071563"/>
            <a:ext cx="10180637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3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57213" y="1071563"/>
            <a:ext cx="4086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343275" y="1023938"/>
            <a:ext cx="3786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628650" y="1785938"/>
            <a:ext cx="2928938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Nghe nhạc: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128963" y="1762125"/>
            <a:ext cx="46434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VŨ KHÚC THIÊN NGA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20490" grpId="0"/>
      <p:bldP spid="37899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trống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628616" y="285728"/>
            <a:ext cx="9824119" cy="92474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9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0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2" name="Oval 34"/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4" name="Oval 36"/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8" name="Text Box 26"/>
          <p:cNvSpPr txBox="1">
            <a:spLocks noChangeArrowheads="1"/>
          </p:cNvSpPr>
          <p:nvPr/>
        </p:nvSpPr>
        <p:spPr bwMode="gray">
          <a:xfrm>
            <a:off x="842963" y="428625"/>
            <a:ext cx="9501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>
                <a:solidFill>
                  <a:srgbClr val="0000FF"/>
                </a:solidFill>
                <a:cs typeface="Times New Roman" panose="02020603050405020304" pitchFamily="18" charset="0"/>
              </a:rPr>
              <a:t>Đây là âm thanh gì?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3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1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8639"/>
                    <a:ext cx="262658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7090" y="1328639"/>
                    <a:ext cx="256783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58217" y="1328639"/>
                    <a:ext cx="271889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6966" y="1328639"/>
                    <a:ext cx="246714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59072" y="1328639"/>
                    <a:ext cx="263497" cy="4010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4605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398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47768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65818" y="1321037"/>
                    <a:ext cx="23244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4707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5135" y="1321037"/>
                    <a:ext cx="19972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6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32435"/>
                    <a:ext cx="21734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5323" y="1332435"/>
                    <a:ext cx="202238" cy="3991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1415" y="1332435"/>
                    <a:ext cx="268532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57787" y="1332435"/>
                    <a:ext cx="226574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1571" y="1332435"/>
                    <a:ext cx="227413" cy="3991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38502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494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4533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3911" y="1326732"/>
                    <a:ext cx="26433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0982" y="1326732"/>
                    <a:ext cx="26769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6515" y="1326732"/>
                    <a:ext cx="24167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001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245" name="Picture 149" descr="D:\GIÁO ÁN 1 2020-2021\HÌNH SOẠN GIÁO ÁN\Thường thức âm nhạc\trống cái\Trống cái - Copy (2).jpg"/>
          <p:cNvPicPr>
            <a:picLocks noChangeAspect="1" noChangeArrowheads="1"/>
          </p:cNvPicPr>
          <p:nvPr/>
        </p:nvPicPr>
        <p:blipFill>
          <a:blip r:embed="rId1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5484" r="5797" b="3125"/>
          <a:stretch>
            <a:fillRect/>
          </a:stretch>
        </p:blipFill>
        <p:spPr bwMode="auto">
          <a:xfrm>
            <a:off x="3200400" y="1714500"/>
            <a:ext cx="5018088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rong-vao-lop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90787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557213" y="1000125"/>
            <a:ext cx="4143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Thường thức âm nhạc: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5124" name="Picture 11" descr="D:\GIÁO ÁN 1 2020-2021\HÌNH SOẠN GIÁO ÁN\Nhạc cụ\Trống cái_HTS - Cop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11539" r="30792" b="9134"/>
          <a:stretch>
            <a:fillRect/>
          </a:stretch>
        </p:blipFill>
        <p:spPr bwMode="auto">
          <a:xfrm>
            <a:off x="4343400" y="2643188"/>
            <a:ext cx="2500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3700463" y="1565275"/>
            <a:ext cx="35718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FF0000"/>
                </a:solidFill>
              </a:rPr>
              <a:t>TRỐNG CÁI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7343775" y="214313"/>
            <a:ext cx="24288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  <a:cs typeface="Times New Roman" panose="02020603050405020304" pitchFamily="18" charset="0"/>
              </a:rPr>
              <a:t>CẤU TẠO</a:t>
            </a:r>
            <a:endParaRPr lang="en-US" altLang="en-US" sz="4400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914400" y="127000"/>
            <a:ext cx="35718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FF00"/>
                </a:solidFill>
              </a:rPr>
              <a:t>TRỐNG CÁI</a:t>
            </a:r>
          </a:p>
        </p:txBody>
      </p:sp>
      <p:pic>
        <p:nvPicPr>
          <p:cNvPr id="6149" name="Picture 2" descr="D:\GIÁO ÁN 1 2020-2021\HÌNH SOẠN GIÁO ÁN\Thường thức âm nhạc\trống cái\Trống cái_HT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9023" r="24489" b="7516"/>
          <a:stretch>
            <a:fillRect/>
          </a:stretch>
        </p:blipFill>
        <p:spPr bwMode="auto">
          <a:xfrm>
            <a:off x="4129088" y="1428750"/>
            <a:ext cx="335756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272338" y="2428875"/>
            <a:ext cx="20002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Mặt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128838" y="278606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Thân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57463" y="1357313"/>
            <a:ext cx="22145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Dùi trống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D:\GIÁO ÁN 1 2020-2021\HÌNH SOẠN GIÁO ÁN\Thường thức âm nhạc\trống cái\Múa lân đêm trăng rằm_HTS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D:\GIÁO ÁN 1 2020-2021\HÌNH SOẠN GIÁO ÁN\Thường thức âm nhạc\trống cái\Cô giáo dạy các bạn biết về trống cái_HTS -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10758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200025" y="285750"/>
            <a:ext cx="4429125" cy="2357438"/>
          </a:xfrm>
          <a:prstGeom prst="wedgeEllipseCallout">
            <a:avLst>
              <a:gd name="adj1" fmla="val 72927"/>
              <a:gd name="adj2" fmla="val 14049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400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D:\GIÁO ÁN 1 2020-2021\HÌNH SOẠN GIÁO ÁN\Thường thức âm nhạc\trống cái\Cô giáo dạy các bạn biết về trống cái_H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4288" y="0"/>
            <a:ext cx="10972801" cy="6858000"/>
          </a:xfrm>
          <a:prstGeom prst="rect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7687</TotalTime>
  <Words>137</Words>
  <Application>Microsoft Office PowerPoint</Application>
  <PresentationFormat>Custom</PresentationFormat>
  <Paragraphs>39</Paragraphs>
  <Slides>20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Đinh Thị Thanh Mai</cp:lastModifiedBy>
  <cp:revision>630</cp:revision>
  <dcterms:created xsi:type="dcterms:W3CDTF">2010-04-30T18:19:48Z</dcterms:created>
  <dcterms:modified xsi:type="dcterms:W3CDTF">2025-03-19T13:49:09Z</dcterms:modified>
</cp:coreProperties>
</file>