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79" r:id="rId2"/>
    <p:sldId id="299" r:id="rId3"/>
    <p:sldId id="480" r:id="rId4"/>
    <p:sldId id="419" r:id="rId5"/>
    <p:sldId id="522" r:id="rId6"/>
    <p:sldId id="521" r:id="rId7"/>
    <p:sldId id="505" r:id="rId8"/>
    <p:sldId id="523" r:id="rId9"/>
    <p:sldId id="524" r:id="rId10"/>
    <p:sldId id="511" r:id="rId11"/>
    <p:sldId id="487" r:id="rId12"/>
    <p:sldId id="451" r:id="rId13"/>
    <p:sldId id="516" r:id="rId14"/>
    <p:sldId id="520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24" autoAdjust="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5.gif"/><Relationship Id="rId3" Type="http://schemas.microsoft.com/office/2007/relationships/media" Target="../media/media1.mp3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1.mp3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5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4453"/>
            <a:ext cx="10972800" cy="222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16 - 17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32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TẬP ĐỌC NHẠC BAN NHẠC ĐÔ RÊ MI </a:t>
            </a:r>
          </a:p>
          <a:p>
            <a:pPr algn="ctr">
              <a:lnSpc>
                <a:spcPct val="150000"/>
              </a:lnSpc>
            </a:pPr>
            <a:r>
              <a:rPr lang="en-US" sz="3200" b="1" spc="-1" dirty="0">
                <a:solidFill>
                  <a:srgbClr val="FF0000"/>
                </a:solidFill>
                <a:ea typeface="SimSun-ExtG" panose="02010609060101010101" pitchFamily="49" charset="-122"/>
                <a:cs typeface="Times New Roman" panose="02020603050405020304" pitchFamily="18" charset="0"/>
              </a:rPr>
              <a:t>- ÔN TẬP CUỐI HỌC KỲ 1</a:t>
            </a:r>
            <a:endParaRPr lang="en-US" sz="320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4+5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7748</TotalTime>
  <Words>140</Words>
  <Application>Microsoft Office PowerPoint</Application>
  <PresentationFormat>Custom</PresentationFormat>
  <Paragraphs>30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#9Slide05 SVNUT Triumph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644</cp:revision>
  <dcterms:created xsi:type="dcterms:W3CDTF">2010-04-30T18:19:48Z</dcterms:created>
  <dcterms:modified xsi:type="dcterms:W3CDTF">2025-03-19T13:50:57Z</dcterms:modified>
</cp:coreProperties>
</file>