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sldIdLst>
    <p:sldId id="279" r:id="rId2"/>
    <p:sldId id="522" r:id="rId3"/>
    <p:sldId id="523" r:id="rId4"/>
    <p:sldId id="483" r:id="rId5"/>
    <p:sldId id="524" r:id="rId6"/>
    <p:sldId id="525" r:id="rId7"/>
    <p:sldId id="516" r:id="rId8"/>
    <p:sldId id="526" r:id="rId9"/>
    <p:sldId id="518" r:id="rId10"/>
    <p:sldId id="527" r:id="rId11"/>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3CB"/>
    <a:srgbClr val="FF0000"/>
    <a:srgbClr val="66FF66"/>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6" autoAdjust="0"/>
    <p:restoredTop sz="94660"/>
  </p:normalViewPr>
  <p:slideViewPr>
    <p:cSldViewPr>
      <p:cViewPr varScale="1">
        <p:scale>
          <a:sx n="68" d="100"/>
          <a:sy n="68" d="100"/>
        </p:scale>
        <p:origin x="774" y="72"/>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9298E11-16AB-4D10-98C8-5D443F5C09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4CB0AE-C9E2-41CE-97F4-50EB2BE312E2}" type="slidenum">
              <a:rPr lang="en-US" altLang="en-US"/>
              <a:pPr/>
              <a:t>‹#›</a:t>
            </a:fld>
            <a:endParaRPr lang="en-US" altLang="en-US"/>
          </a:p>
        </p:txBody>
      </p:sp>
    </p:spTree>
    <p:extLst>
      <p:ext uri="{BB962C8B-B14F-4D97-AF65-F5344CB8AC3E}">
        <p14:creationId xmlns:p14="http://schemas.microsoft.com/office/powerpoint/2010/main" val="18349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3D3E75-6BDD-41B0-B919-2D6A64C3C426}" type="slidenum">
              <a:rPr lang="en-US" altLang="en-US"/>
              <a:pPr/>
              <a:t>‹#›</a:t>
            </a:fld>
            <a:endParaRPr lang="en-US" altLang="en-US"/>
          </a:p>
        </p:txBody>
      </p:sp>
    </p:spTree>
    <p:extLst>
      <p:ext uri="{BB962C8B-B14F-4D97-AF65-F5344CB8AC3E}">
        <p14:creationId xmlns:p14="http://schemas.microsoft.com/office/powerpoint/2010/main" val="279150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39EBA5-F060-423B-A896-40118B516783}" type="slidenum">
              <a:rPr lang="en-US" altLang="en-US"/>
              <a:pPr/>
              <a:t>‹#›</a:t>
            </a:fld>
            <a:endParaRPr lang="en-US" altLang="en-US"/>
          </a:p>
        </p:txBody>
      </p:sp>
    </p:spTree>
    <p:extLst>
      <p:ext uri="{BB962C8B-B14F-4D97-AF65-F5344CB8AC3E}">
        <p14:creationId xmlns:p14="http://schemas.microsoft.com/office/powerpoint/2010/main" val="370691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880236B-D409-41BE-96CF-AF7827A75B1C}" type="slidenum">
              <a:rPr lang="en-US" altLang="en-US"/>
              <a:pPr/>
              <a:t>‹#›</a:t>
            </a:fld>
            <a:endParaRPr lang="en-US" altLang="en-US"/>
          </a:p>
        </p:txBody>
      </p:sp>
    </p:spTree>
    <p:extLst>
      <p:ext uri="{BB962C8B-B14F-4D97-AF65-F5344CB8AC3E}">
        <p14:creationId xmlns:p14="http://schemas.microsoft.com/office/powerpoint/2010/main" val="196226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3"/>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88"/>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31F56D7-8F04-480A-99D0-61A28399E68F}" type="slidenum">
              <a:rPr lang="en-US" altLang="en-US"/>
              <a:pPr/>
              <a:t>‹#›</a:t>
            </a:fld>
            <a:endParaRPr lang="en-US" altLang="en-US"/>
          </a:p>
        </p:txBody>
      </p:sp>
    </p:spTree>
    <p:extLst>
      <p:ext uri="{BB962C8B-B14F-4D97-AF65-F5344CB8AC3E}">
        <p14:creationId xmlns:p14="http://schemas.microsoft.com/office/powerpoint/2010/main" val="280966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14FF7B-3F94-49B5-A942-94AEFAB44A8F}" type="slidenum">
              <a:rPr lang="en-US" altLang="en-US"/>
              <a:pPr/>
              <a:t>‹#›</a:t>
            </a:fld>
            <a:endParaRPr lang="en-US" altLang="en-US"/>
          </a:p>
        </p:txBody>
      </p:sp>
    </p:spTree>
    <p:extLst>
      <p:ext uri="{BB962C8B-B14F-4D97-AF65-F5344CB8AC3E}">
        <p14:creationId xmlns:p14="http://schemas.microsoft.com/office/powerpoint/2010/main" val="21960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0A4C4B-960B-41FC-B830-2404F870375B}" type="slidenum">
              <a:rPr lang="en-US" altLang="en-US"/>
              <a:pPr/>
              <a:t>‹#›</a:t>
            </a:fld>
            <a:endParaRPr lang="en-US" altLang="en-US"/>
          </a:p>
        </p:txBody>
      </p:sp>
    </p:spTree>
    <p:extLst>
      <p:ext uri="{BB962C8B-B14F-4D97-AF65-F5344CB8AC3E}">
        <p14:creationId xmlns:p14="http://schemas.microsoft.com/office/powerpoint/2010/main" val="18095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555984-01A1-49D9-9CBC-83852DAB937C}" type="slidenum">
              <a:rPr lang="en-US" altLang="en-US"/>
              <a:pPr/>
              <a:t>‹#›</a:t>
            </a:fld>
            <a:endParaRPr lang="en-US" altLang="en-US"/>
          </a:p>
        </p:txBody>
      </p:sp>
    </p:spTree>
    <p:extLst>
      <p:ext uri="{BB962C8B-B14F-4D97-AF65-F5344CB8AC3E}">
        <p14:creationId xmlns:p14="http://schemas.microsoft.com/office/powerpoint/2010/main" val="59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a:t>Click to edit Master title style</a:t>
            </a:r>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71446AD-76A4-4970-BAE0-65B6103E0ADA}" type="slidenum">
              <a:rPr lang="en-US" altLang="en-US"/>
              <a:pPr/>
              <a:t>‹#›</a:t>
            </a:fld>
            <a:endParaRPr lang="en-US" altLang="en-US"/>
          </a:p>
        </p:txBody>
      </p:sp>
    </p:spTree>
    <p:extLst>
      <p:ext uri="{BB962C8B-B14F-4D97-AF65-F5344CB8AC3E}">
        <p14:creationId xmlns:p14="http://schemas.microsoft.com/office/powerpoint/2010/main" val="408982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4C805F-E4A8-4DBD-83F0-2C46A393753A}" type="slidenum">
              <a:rPr lang="en-US" altLang="en-US"/>
              <a:pPr/>
              <a:t>‹#›</a:t>
            </a:fld>
            <a:endParaRPr lang="en-US" altLang="en-US"/>
          </a:p>
        </p:txBody>
      </p:sp>
    </p:spTree>
    <p:extLst>
      <p:ext uri="{BB962C8B-B14F-4D97-AF65-F5344CB8AC3E}">
        <p14:creationId xmlns:p14="http://schemas.microsoft.com/office/powerpoint/2010/main" val="320340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9A930E-3563-4149-AFFB-F8DC5124F439}" type="slidenum">
              <a:rPr lang="en-US" altLang="en-US"/>
              <a:pPr/>
              <a:t>‹#›</a:t>
            </a:fld>
            <a:endParaRPr lang="en-US" altLang="en-US"/>
          </a:p>
        </p:txBody>
      </p:sp>
    </p:spTree>
    <p:extLst>
      <p:ext uri="{BB962C8B-B14F-4D97-AF65-F5344CB8AC3E}">
        <p14:creationId xmlns:p14="http://schemas.microsoft.com/office/powerpoint/2010/main" val="344368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C70EF8-060C-44AF-8A60-6A7597E7B541}" type="slidenum">
              <a:rPr lang="en-US" altLang="en-US"/>
              <a:pPr/>
              <a:t>‹#›</a:t>
            </a:fld>
            <a:endParaRPr lang="en-US" altLang="en-US"/>
          </a:p>
        </p:txBody>
      </p:sp>
    </p:spTree>
    <p:extLst>
      <p:ext uri="{BB962C8B-B14F-4D97-AF65-F5344CB8AC3E}">
        <p14:creationId xmlns:p14="http://schemas.microsoft.com/office/powerpoint/2010/main" val="336678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4129771-132A-489D-BAB0-F1DE46F1DA03}" type="slidenum">
              <a:rPr lang="en-US" altLang="en-US"/>
              <a:pPr/>
              <a:t>‹#›</a:t>
            </a:fld>
            <a:endParaRPr lang="en-US" altLang="en-US"/>
          </a:p>
        </p:txBody>
      </p:sp>
    </p:spTree>
    <p:extLst>
      <p:ext uri="{BB962C8B-B14F-4D97-AF65-F5344CB8AC3E}">
        <p14:creationId xmlns:p14="http://schemas.microsoft.com/office/powerpoint/2010/main" val="144007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ltLang="en-US"/>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r" eaLnBrk="1" hangingPunct="1">
              <a:defRPr sz="1700">
                <a:latin typeface="Arial" panose="020B0604020202020204" pitchFamily="34" charset="0"/>
              </a:defRPr>
            </a:lvl1pPr>
          </a:lstStyle>
          <a:p>
            <a:fld id="{7AAACA46-EB1D-4307-AA98-55E184C6A9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audio" Target="file:///C:\Users\NGUYEN\Desktop\danh%20sach%20HS\tiet%2015%20lop%203\Sang%20Xuan%20Doc%20Tau%20dan%20tranh%20-%20Linh%20Thao%20(mp3cut.net).mp3" TargetMode="External"/><Relationship Id="rId1" Type="http://schemas.openxmlformats.org/officeDocument/2006/relationships/audio" Target="file:///C:\Users\thanhthoi\Desktop\THI%20GVDG\V.A%20&#8211;%20&#272;&#224;n%20G&#224;%20Con%20(mp3cut.net).mp3" TargetMode="Externa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9.gif"/><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9.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9.gif"/><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52A7B3-4185-0371-A2BD-9E16A79AE251}"/>
              </a:ext>
            </a:extLst>
          </p:cNvPr>
          <p:cNvPicPr>
            <a:picLocks noChangeAspect="1"/>
          </p:cNvPicPr>
          <p:nvPr/>
        </p:nvPicPr>
        <p:blipFill>
          <a:blip r:embed="rId2"/>
          <a:stretch>
            <a:fillRect/>
          </a:stretch>
        </p:blipFill>
        <p:spPr>
          <a:xfrm>
            <a:off x="-14963" y="342900"/>
            <a:ext cx="10972800" cy="6426925"/>
          </a:xfrm>
          <a:prstGeom prst="rect">
            <a:avLst/>
          </a:prstGeom>
        </p:spPr>
      </p:pic>
      <p:sp>
        <p:nvSpPr>
          <p:cNvPr id="5" name="TextBox 4">
            <a:extLst>
              <a:ext uri="{FF2B5EF4-FFF2-40B4-BE49-F238E27FC236}">
                <a16:creationId xmlns:a16="http://schemas.microsoft.com/office/drawing/2014/main" id="{194ACBA8-EB26-9707-EB49-972E4AA98829}"/>
              </a:ext>
            </a:extLst>
          </p:cNvPr>
          <p:cNvSpPr txBox="1"/>
          <p:nvPr/>
        </p:nvSpPr>
        <p:spPr>
          <a:xfrm>
            <a:off x="235268" y="88175"/>
            <a:ext cx="10852785" cy="118603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822960" eaLnBrk="1" hangingPunct="1">
              <a:lnSpc>
                <a:spcPct val="150000"/>
              </a:lnSpc>
              <a:defRPr/>
            </a:pPr>
            <a:r>
              <a:rPr lang="en-US" altLang="en-US" sz="252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UBND</a:t>
            </a:r>
            <a:r>
              <a:rPr lang="en-US" altLang="en-US" sz="252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52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QUẬN</a:t>
            </a:r>
            <a:r>
              <a:rPr lang="en-US" altLang="en-US" sz="252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52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DƯƠNG</a:t>
            </a:r>
            <a:r>
              <a:rPr lang="en-US" altLang="en-US" sz="252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52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KINH</a:t>
            </a:r>
            <a:endParaRPr lang="en-US" altLang="en-US" sz="252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defTabSz="822960" eaLnBrk="1" hangingPunct="1">
              <a:lnSpc>
                <a:spcPct val="150000"/>
              </a:lnSpc>
              <a:defRPr/>
            </a:pPr>
            <a:r>
              <a:rPr lang="en-US" altLang="en-US" sz="252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a:t>
            </a:r>
            <a:r>
              <a:rPr lang="en-US" altLang="en-US" sz="252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52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TIỂU</a:t>
            </a:r>
            <a:r>
              <a:rPr lang="en-US" altLang="en-US" sz="252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52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252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ANH DŨNG</a:t>
            </a:r>
          </a:p>
        </p:txBody>
      </p:sp>
      <p:cxnSp>
        <p:nvCxnSpPr>
          <p:cNvPr id="7" name="Straight Connector 6">
            <a:extLst>
              <a:ext uri="{FF2B5EF4-FFF2-40B4-BE49-F238E27FC236}">
                <a16:creationId xmlns:a16="http://schemas.microsoft.com/office/drawing/2014/main" id="{DFCCDC35-F492-32CE-091F-DAD2AD3C2D82}"/>
              </a:ext>
            </a:extLst>
          </p:cNvPr>
          <p:cNvCxnSpPr/>
          <p:nvPr/>
        </p:nvCxnSpPr>
        <p:spPr>
          <a:xfrm>
            <a:off x="4282441" y="1531776"/>
            <a:ext cx="275844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6572CF85-EB3C-6B85-3170-9893331DF119}"/>
              </a:ext>
            </a:extLst>
          </p:cNvPr>
          <p:cNvSpPr txBox="1"/>
          <p:nvPr/>
        </p:nvSpPr>
        <p:spPr>
          <a:xfrm>
            <a:off x="-14963" y="2484453"/>
            <a:ext cx="10972800" cy="3341941"/>
          </a:xfrm>
          <a:prstGeom prst="rect">
            <a:avLst/>
          </a:prstGeom>
          <a:noFill/>
        </p:spPr>
        <p:txBody>
          <a:bodyPr wrap="square" rtlCol="0">
            <a:spAutoFit/>
          </a:bodyPr>
          <a:lstStyle/>
          <a:p>
            <a:pPr algn="ctr">
              <a:lnSpc>
                <a:spcPct val="150000"/>
              </a:lnSpc>
            </a:pPr>
            <a:r>
              <a:rPr lang="en-US" sz="4860" b="1" dirty="0">
                <a:solidFill>
                  <a:srgbClr val="FF0000"/>
                </a:solidFill>
                <a:latin typeface="Times New Roman" panose="02020603050405020304" pitchFamily="18" charset="0"/>
                <a:cs typeface="Times New Roman" panose="02020603050405020304" pitchFamily="18" charset="0"/>
              </a:rPr>
              <a:t>ÂM NHẠC</a:t>
            </a:r>
          </a:p>
          <a:p>
            <a:pPr algn="ctr">
              <a:lnSpc>
                <a:spcPct val="150000"/>
              </a:lnSpc>
            </a:pPr>
            <a:r>
              <a:rPr lang="en-US" sz="4860" b="1" dirty="0">
                <a:solidFill>
                  <a:srgbClr val="FF0000"/>
                </a:solidFill>
                <a:latin typeface="Times New Roman" panose="02020603050405020304" pitchFamily="18" charset="0"/>
                <a:cs typeface="Times New Roman" panose="02020603050405020304" pitchFamily="18" charset="0"/>
              </a:rPr>
              <a:t> </a:t>
            </a:r>
            <a:r>
              <a:rPr lang="en-US" sz="4860" b="1">
                <a:solidFill>
                  <a:srgbClr val="FF0000"/>
                </a:solidFill>
                <a:latin typeface="Times New Roman" panose="02020603050405020304" pitchFamily="18" charset="0"/>
                <a:cs typeface="Times New Roman" panose="02020603050405020304" pitchFamily="18" charset="0"/>
              </a:rPr>
              <a:t>TIẾT </a:t>
            </a:r>
            <a:r>
              <a:rPr lang="en-US" sz="4860" b="1">
                <a:solidFill>
                  <a:srgbClr val="FF0000"/>
                </a:solidFill>
                <a:cs typeface="Times New Roman" panose="02020603050405020304" pitchFamily="18" charset="0"/>
              </a:rPr>
              <a:t>18: KIỂM TRA HỌC KỲ 1</a:t>
            </a:r>
            <a:endParaRPr lang="en-US" sz="4860" b="1"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4860" b="1" dirty="0">
                <a:solidFill>
                  <a:srgbClr val="FF0000"/>
                </a:solidFill>
                <a:latin typeface="#9Slide05 SVNUT Triumph" panose="00000500000000000000" pitchFamily="2" charset="0"/>
              </a:rPr>
              <a:t> </a:t>
            </a:r>
            <a:endParaRPr lang="en-US" sz="4860" dirty="0">
              <a:solidFill>
                <a:srgbClr val="00B050"/>
              </a:solidFill>
              <a:latin typeface="#9Slide05 SVNUT Triumph" panose="00000500000000000000" pitchFamily="2" charset="0"/>
            </a:endParaRPr>
          </a:p>
        </p:txBody>
      </p:sp>
    </p:spTree>
    <p:extLst>
      <p:ext uri="{BB962C8B-B14F-4D97-AF65-F5344CB8AC3E}">
        <p14:creationId xmlns:p14="http://schemas.microsoft.com/office/powerpoint/2010/main" val="4089080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700588" y="222250"/>
            <a:ext cx="1457325" cy="6080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solidFill>
                  <a:srgbClr val="FF0000"/>
                </a:solidFill>
                <a:cs typeface="Times New Roman" panose="02020603050405020304" pitchFamily="18" charset="0"/>
              </a:rPr>
              <a:t>Tiết 6</a:t>
            </a:r>
          </a:p>
        </p:txBody>
      </p:sp>
      <p:sp>
        <p:nvSpPr>
          <p:cNvPr id="11268" name="Text Box 10"/>
          <p:cNvSpPr txBox="1">
            <a:spLocks noChangeArrowheads="1"/>
          </p:cNvSpPr>
          <p:nvPr/>
        </p:nvSpPr>
        <p:spPr bwMode="auto">
          <a:xfrm>
            <a:off x="1897063" y="1341438"/>
            <a:ext cx="69738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5400" b="1">
                <a:solidFill>
                  <a:srgbClr val="FF0000"/>
                </a:solidFill>
              </a:rPr>
              <a:t>KIỂM TRA HỌC KÌ I</a:t>
            </a:r>
          </a:p>
        </p:txBody>
      </p:sp>
      <p:sp>
        <p:nvSpPr>
          <p:cNvPr id="14" name="Rectangle 13"/>
          <p:cNvSpPr/>
          <p:nvPr/>
        </p:nvSpPr>
        <p:spPr>
          <a:xfrm>
            <a:off x="-14288" y="0"/>
            <a:ext cx="10972801" cy="6858000"/>
          </a:xfrm>
          <a:prstGeom prst="rect">
            <a:avLst/>
          </a:prstGeom>
          <a:noFill/>
          <a:ln w="889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1270"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41663"/>
            <a:ext cx="21050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463" y="2924175"/>
            <a:ext cx="3938587"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2790825"/>
            <a:ext cx="3614737"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V.A – Đàn Gà Con (mp3cut.net).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143125" y="2571750"/>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Sang Xuan Doc Tau dan tranh - Linh Thao (mp3cut.net).mp3">
            <a:hlinkClick r:id="" action="ppaction://media"/>
          </p:cNvPr>
          <p:cNvPicPr>
            <a:picLocks noRot="1" noChangeAspect="1"/>
          </p:cNvPicPr>
          <p:nvPr>
            <a:audioFile r:link="rId2"/>
          </p:nvPr>
        </p:nvPicPr>
        <p:blipFill>
          <a:blip r:embed="rId5" cstate="print">
            <a:extLst/>
          </a:blip>
          <a:stretch>
            <a:fillRect/>
          </a:stretch>
        </p:blipFill>
        <p:spPr>
          <a:xfrm>
            <a:off x="5032138" y="1046518"/>
            <a:ext cx="1064736" cy="814184"/>
          </a:xfrm>
          <a:prstGeom prst="ellipse">
            <a:avLst/>
          </a:prstGeom>
          <a:ln>
            <a:noFill/>
          </a:ln>
          <a:effectLst>
            <a:softEdge rad="112500"/>
          </a:effectLst>
        </p:spPr>
      </p:pic>
      <p:pic>
        <p:nvPicPr>
          <p:cNvPr id="3076"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7938"/>
            <a:ext cx="109728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3"/>
          <p:cNvSpPr>
            <a:spLocks noChangeArrowheads="1"/>
          </p:cNvSpPr>
          <p:nvPr/>
        </p:nvSpPr>
        <p:spPr bwMode="gray">
          <a:xfrm rot="5400000">
            <a:off x="1678781" y="545068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78" name="Rectangle 63"/>
          <p:cNvSpPr>
            <a:spLocks noChangeArrowheads="1"/>
          </p:cNvSpPr>
          <p:nvPr/>
        </p:nvSpPr>
        <p:spPr bwMode="gray">
          <a:xfrm rot="5400000">
            <a:off x="7250906" y="122793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nvGrpSpPr>
          <p:cNvPr id="2" name="Group 5"/>
          <p:cNvGrpSpPr>
            <a:grpSpLocks/>
          </p:cNvGrpSpPr>
          <p:nvPr/>
        </p:nvGrpSpPr>
        <p:grpSpPr bwMode="auto">
          <a:xfrm>
            <a:off x="2753229" y="5937704"/>
            <a:ext cx="6086518" cy="636600"/>
            <a:chOff x="384" y="1344"/>
            <a:chExt cx="1294" cy="38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grpSpPr>
        <p:sp>
          <p:nvSpPr>
            <p:cNvPr id="8198" name="AutoShape 6"/>
            <p:cNvSpPr>
              <a:spLocks noChangeArrowheads="1"/>
            </p:cNvSpPr>
            <p:nvPr/>
          </p:nvSpPr>
          <p:spPr bwMode="gray">
            <a:xfrm>
              <a:off x="384" y="1344"/>
              <a:ext cx="1294" cy="381"/>
            </a:xfrm>
            <a:prstGeom prst="roundRect">
              <a:avLst>
                <a:gd name="adj" fmla="val 10889"/>
              </a:avLst>
            </a:prstGeom>
            <a:grp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6255" name="Text Box 10"/>
            <p:cNvSpPr txBox="1">
              <a:spLocks noChangeArrowheads="1"/>
            </p:cNvSpPr>
            <p:nvPr/>
          </p:nvSpPr>
          <p:spPr bwMode="gray">
            <a:xfrm>
              <a:off x="400" y="1382"/>
              <a:ext cx="1258" cy="313"/>
            </a:xfrm>
            <a:prstGeom prst="rect">
              <a:avLst/>
            </a:prstGeom>
            <a:grpFill/>
            <a:ln>
              <a:noFill/>
            </a:ln>
            <a:extLst/>
          </p:spPr>
          <p:txBody>
            <a:bodyPr>
              <a:spAutoFit/>
            </a:bodyPr>
            <a:lstStyle>
              <a:lvl1pPr eaLnBrk="0" hangingPunct="0">
                <a:defRPr sz="4400">
                  <a:solidFill>
                    <a:srgbClr val="0000FF"/>
                  </a:solidFill>
                  <a:latin typeface="Vni-Nguyenbinhkhiem" pitchFamily="2" charset="0"/>
                  <a:cs typeface="Arial" charset="0"/>
                </a:defRPr>
              </a:lvl1pPr>
              <a:lvl2pPr marL="742950" indent="-285750" eaLnBrk="0" hangingPunct="0">
                <a:defRPr sz="4400">
                  <a:solidFill>
                    <a:srgbClr val="0000FF"/>
                  </a:solidFill>
                  <a:latin typeface="Vni-Nguyenbinhkhiem" pitchFamily="2" charset="0"/>
                  <a:cs typeface="Arial" charset="0"/>
                </a:defRPr>
              </a:lvl2pPr>
              <a:lvl3pPr marL="1143000" indent="-228600" eaLnBrk="0" hangingPunct="0">
                <a:defRPr sz="4400">
                  <a:solidFill>
                    <a:srgbClr val="0000FF"/>
                  </a:solidFill>
                  <a:latin typeface="Vni-Nguyenbinhkhiem" pitchFamily="2" charset="0"/>
                  <a:cs typeface="Arial" charset="0"/>
                </a:defRPr>
              </a:lvl3pPr>
              <a:lvl4pPr marL="1600200" indent="-228600" eaLnBrk="0" hangingPunct="0">
                <a:defRPr sz="4400">
                  <a:solidFill>
                    <a:srgbClr val="0000FF"/>
                  </a:solidFill>
                  <a:latin typeface="Vni-Nguyenbinhkhiem" pitchFamily="2" charset="0"/>
                  <a:cs typeface="Arial" charset="0"/>
                </a:defRPr>
              </a:lvl4pPr>
              <a:lvl5pPr marL="2057400" indent="-228600" eaLnBrk="0" hangingPunct="0">
                <a:defRPr sz="4400">
                  <a:solidFill>
                    <a:srgbClr val="0000FF"/>
                  </a:solidFill>
                  <a:latin typeface="Vni-Nguyenbinhkhiem" pitchFamily="2" charset="0"/>
                  <a:cs typeface="Arial" charset="0"/>
                </a:defRPr>
              </a:lvl5pPr>
              <a:lvl6pPr marL="2514600" indent="-228600" eaLnBrk="0" fontAlgn="base" hangingPunct="0">
                <a:spcBef>
                  <a:spcPct val="0"/>
                </a:spcBef>
                <a:spcAft>
                  <a:spcPct val="0"/>
                </a:spcAft>
                <a:defRPr sz="4400">
                  <a:solidFill>
                    <a:srgbClr val="0000FF"/>
                  </a:solidFill>
                  <a:latin typeface="Vni-Nguyenbinhkhiem" pitchFamily="2" charset="0"/>
                  <a:cs typeface="Arial" charset="0"/>
                </a:defRPr>
              </a:lvl6pPr>
              <a:lvl7pPr marL="2971800" indent="-228600" eaLnBrk="0" fontAlgn="base" hangingPunct="0">
                <a:spcBef>
                  <a:spcPct val="0"/>
                </a:spcBef>
                <a:spcAft>
                  <a:spcPct val="0"/>
                </a:spcAft>
                <a:defRPr sz="4400">
                  <a:solidFill>
                    <a:srgbClr val="0000FF"/>
                  </a:solidFill>
                  <a:latin typeface="Vni-Nguyenbinhkhiem" pitchFamily="2" charset="0"/>
                  <a:cs typeface="Arial" charset="0"/>
                </a:defRPr>
              </a:lvl7pPr>
              <a:lvl8pPr marL="3429000" indent="-228600" eaLnBrk="0" fontAlgn="base" hangingPunct="0">
                <a:spcBef>
                  <a:spcPct val="0"/>
                </a:spcBef>
                <a:spcAft>
                  <a:spcPct val="0"/>
                </a:spcAft>
                <a:defRPr sz="4400">
                  <a:solidFill>
                    <a:srgbClr val="0000FF"/>
                  </a:solidFill>
                  <a:latin typeface="Vni-Nguyenbinhkhiem" pitchFamily="2" charset="0"/>
                  <a:cs typeface="Arial" charset="0"/>
                </a:defRPr>
              </a:lvl8pPr>
              <a:lvl9pPr marL="3886200" indent="-228600" eaLnBrk="0" fontAlgn="base" hangingPunct="0">
                <a:spcBef>
                  <a:spcPct val="0"/>
                </a:spcBef>
                <a:spcAft>
                  <a:spcPct val="0"/>
                </a:spcAft>
                <a:defRPr sz="4400">
                  <a:solidFill>
                    <a:srgbClr val="0000FF"/>
                  </a:solidFill>
                  <a:latin typeface="Vni-Nguyenbinhkhiem" pitchFamily="2" charset="0"/>
                  <a:cs typeface="Arial" charset="0"/>
                </a:defRPr>
              </a:lvl9pPr>
            </a:lstStyle>
            <a:p>
              <a:pPr>
                <a:defRPr/>
              </a:pPr>
              <a:endParaRPr lang="en-US" sz="2800" b="1" dirty="0">
                <a:solidFill>
                  <a:srgbClr val="FF0000"/>
                </a:solidFill>
                <a:latin typeface="Times New Roman" pitchFamily="18" charset="0"/>
                <a:cs typeface="Times New Roman" pitchFamily="18" charset="0"/>
              </a:endParaRPr>
            </a:p>
          </p:txBody>
        </p:sp>
      </p:grpSp>
      <p:sp>
        <p:nvSpPr>
          <p:cNvPr id="8209" name="AutoShape 17"/>
          <p:cNvSpPr>
            <a:spLocks noChangeArrowheads="1"/>
          </p:cNvSpPr>
          <p:nvPr/>
        </p:nvSpPr>
        <p:spPr bwMode="gray">
          <a:xfrm>
            <a:off x="628616" y="285728"/>
            <a:ext cx="9824119" cy="924746"/>
          </a:xfrm>
          <a:prstGeom prst="roundRect">
            <a:avLst>
              <a:gd name="adj" fmla="val 50000"/>
            </a:avLst>
          </a:prstGeom>
          <a:solidFill>
            <a:srgbClr val="FFFF00"/>
          </a:solidFill>
          <a:ln w="38100" cap="rnd" algn="ctr">
            <a:solidFill>
              <a:schemeClr val="tx1"/>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pPr fontAlgn="auto">
              <a:spcBef>
                <a:spcPts val="0"/>
              </a:spcBef>
              <a:spcAft>
                <a:spcPts val="0"/>
              </a:spcAft>
              <a:defRPr/>
            </a:pPr>
            <a:endParaRPr lang="en-US" sz="4000" b="1">
              <a:solidFill>
                <a:srgbClr val="FFFF00"/>
              </a:solidFill>
              <a:effectLst>
                <a:outerShdw blurRad="38100" dist="38100" dir="2700000" algn="tl">
                  <a:srgbClr val="000000">
                    <a:alpha val="43137"/>
                  </a:srgbClr>
                </a:outerShdw>
              </a:effectLst>
              <a:latin typeface="+mn-lt"/>
            </a:endParaRPr>
          </a:p>
        </p:txBody>
      </p:sp>
      <p:grpSp>
        <p:nvGrpSpPr>
          <p:cNvPr id="3083" name="Group 27"/>
          <p:cNvGrpSpPr>
            <a:grpSpLocks/>
          </p:cNvGrpSpPr>
          <p:nvPr/>
        </p:nvGrpSpPr>
        <p:grpSpPr bwMode="auto">
          <a:xfrm>
            <a:off x="1543050" y="5848350"/>
            <a:ext cx="1190625" cy="930275"/>
            <a:chOff x="1872" y="1824"/>
            <a:chExt cx="2014" cy="1821"/>
          </a:xfrm>
        </p:grpSpPr>
        <p:sp>
          <p:nvSpPr>
            <p:cNvPr id="8220" name="AutoShape 28"/>
            <p:cNvSpPr>
              <a:spLocks noChangeArrowheads="1"/>
            </p:cNvSpPr>
            <p:nvPr/>
          </p:nvSpPr>
          <p:spPr bwMode="gray">
            <a:xfrm rot="16200000" flipH="1">
              <a:off x="1822" y="2704"/>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1" name="AutoShape 29"/>
            <p:cNvSpPr>
              <a:spLocks noChangeArrowheads="1"/>
            </p:cNvSpPr>
            <p:nvPr/>
          </p:nvSpPr>
          <p:spPr bwMode="gray">
            <a:xfrm rot="5400000" flipH="1">
              <a:off x="3629" y="2670"/>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32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2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5" name="Oval 33"/>
            <p:cNvSpPr>
              <a:spLocks noChangeArrowheads="1"/>
            </p:cNvSpPr>
            <p:nvPr/>
          </p:nvSpPr>
          <p:spPr bwMode="gray">
            <a:xfrm>
              <a:off x="2256" y="2001"/>
              <a:ext cx="438" cy="10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endParaRPr>
            </a:p>
          </p:txBody>
        </p:sp>
        <p:sp>
          <p:nvSpPr>
            <p:cNvPr id="3217" name="Oval 34"/>
            <p:cNvSpPr>
              <a:spLocks noChangeArrowheads="1"/>
            </p:cNvSpPr>
            <p:nvPr/>
          </p:nvSpPr>
          <p:spPr bwMode="gray">
            <a:xfrm>
              <a:off x="2254" y="2000"/>
              <a:ext cx="439" cy="101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7" name="Oval 35"/>
            <p:cNvSpPr>
              <a:spLocks noChangeArrowheads="1"/>
            </p:cNvSpPr>
            <p:nvPr/>
          </p:nvSpPr>
          <p:spPr bwMode="gray">
            <a:xfrm>
              <a:off x="2337" y="2082"/>
              <a:ext cx="1096" cy="10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endParaRPr>
            </a:p>
          </p:txBody>
        </p:sp>
        <p:sp>
          <p:nvSpPr>
            <p:cNvPr id="3219" name="Oval 36"/>
            <p:cNvSpPr>
              <a:spLocks noChangeArrowheads="1"/>
            </p:cNvSpPr>
            <p:nvPr/>
          </p:nvSpPr>
          <p:spPr bwMode="gray">
            <a:xfrm>
              <a:off x="2337" y="2083"/>
              <a:ext cx="1096" cy="101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sp>
        <p:nvSpPr>
          <p:cNvPr id="4108" name="Text Box 26"/>
          <p:cNvSpPr txBox="1">
            <a:spLocks noChangeArrowheads="1"/>
          </p:cNvSpPr>
          <p:nvPr/>
        </p:nvSpPr>
        <p:spPr bwMode="gray">
          <a:xfrm>
            <a:off x="842963" y="333375"/>
            <a:ext cx="95011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4400" b="1">
                <a:solidFill>
                  <a:srgbClr val="0000FF"/>
                </a:solidFill>
                <a:cs typeface="Times New Roman" panose="02020603050405020304" pitchFamily="18" charset="0"/>
              </a:rPr>
              <a:t>KHỞI ĐỘNG GIỌNG</a:t>
            </a:r>
            <a:endParaRPr lang="en-US" altLang="en-US" sz="4400" b="1" i="1">
              <a:solidFill>
                <a:srgbClr val="0000FF"/>
              </a:solidFill>
              <a:cs typeface="Times New Roman" panose="02020603050405020304" pitchFamily="18" charset="0"/>
            </a:endParaRPr>
          </a:p>
        </p:txBody>
      </p:sp>
      <p:sp>
        <p:nvSpPr>
          <p:cNvPr id="123" name="Rectangle 122"/>
          <p:cNvSpPr/>
          <p:nvPr/>
        </p:nvSpPr>
        <p:spPr>
          <a:xfrm>
            <a:off x="1543050" y="1239838"/>
            <a:ext cx="8143875" cy="44751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srgbClr val="FFFFFF"/>
              </a:solidFill>
              <a:ea typeface="ＭＳ Ｐゴシック" pitchFamily="-105" charset="-128"/>
            </a:endParaRPr>
          </a:p>
        </p:txBody>
      </p:sp>
      <p:grpSp>
        <p:nvGrpSpPr>
          <p:cNvPr id="3086" name="Group 79"/>
          <p:cNvGrpSpPr>
            <a:grpSpLocks/>
          </p:cNvGrpSpPr>
          <p:nvPr/>
        </p:nvGrpSpPr>
        <p:grpSpPr bwMode="auto">
          <a:xfrm>
            <a:off x="1800225" y="1293813"/>
            <a:ext cx="7629525" cy="4206875"/>
            <a:chOff x="2000726" y="634536"/>
            <a:chExt cx="4304139" cy="4878451"/>
          </a:xfrm>
        </p:grpSpPr>
        <p:sp>
          <p:nvSpPr>
            <p:cNvPr id="3097" name="Rectangle 18"/>
            <p:cNvSpPr>
              <a:spLocks noChangeArrowheads="1"/>
            </p:cNvSpPr>
            <p:nvPr/>
          </p:nvSpPr>
          <p:spPr bwMode="auto">
            <a:xfrm>
              <a:off x="2000726" y="890424"/>
              <a:ext cx="4304139" cy="4622563"/>
            </a:xfrm>
            <a:prstGeom prst="rect">
              <a:avLst/>
            </a:prstGeom>
            <a:solidFill>
              <a:schemeClr val="bg1"/>
            </a:solidFill>
            <a:ln>
              <a:noFill/>
            </a:ln>
            <a:effectLst>
              <a:outerShdw dist="22987" dir="5400000" algn="tl"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solidFill>
                  <a:srgbClr val="FFFFFF"/>
                </a:solidFill>
                <a:latin typeface="Calibri" panose="020F0502020204030204" pitchFamily="34" charset="0"/>
              </a:endParaRPr>
            </a:p>
          </p:txBody>
        </p:sp>
        <p:grpSp>
          <p:nvGrpSpPr>
            <p:cNvPr id="3098" name="Group 6"/>
            <p:cNvGrpSpPr>
              <a:grpSpLocks/>
            </p:cNvGrpSpPr>
            <p:nvPr/>
          </p:nvGrpSpPr>
          <p:grpSpPr bwMode="auto">
            <a:xfrm rot="5400000">
              <a:off x="4011106" y="-1209869"/>
              <a:ext cx="409004" cy="4097814"/>
              <a:chOff x="647700" y="1895914"/>
              <a:chExt cx="687637" cy="4092212"/>
            </a:xfrm>
          </p:grpSpPr>
          <p:grpSp>
            <p:nvGrpSpPr>
              <p:cNvPr id="3099" name="Gruppe 165"/>
              <p:cNvGrpSpPr>
                <a:grpSpLocks/>
              </p:cNvGrpSpPr>
              <p:nvPr/>
            </p:nvGrpSpPr>
            <p:grpSpPr bwMode="auto">
              <a:xfrm rot="-5400000">
                <a:off x="-62911" y="2592803"/>
                <a:ext cx="2098530" cy="697975"/>
                <a:chOff x="2377545" y="1309160"/>
                <a:chExt cx="1969032" cy="428624"/>
              </a:xfrm>
            </p:grpSpPr>
            <p:grpSp>
              <p:nvGrpSpPr>
                <p:cNvPr id="3156" name="Gruppe 131"/>
                <p:cNvGrpSpPr>
                  <a:grpSpLocks/>
                </p:cNvGrpSpPr>
                <p:nvPr/>
              </p:nvGrpSpPr>
              <p:grpSpPr bwMode="auto">
                <a:xfrm>
                  <a:off x="4105406" y="1312335"/>
                  <a:ext cx="241171" cy="425449"/>
                  <a:chOff x="4003802" y="1329269"/>
                  <a:chExt cx="241171" cy="425449"/>
                </a:xfrm>
              </p:grpSpPr>
              <p:sp>
                <p:nvSpPr>
                  <p:cNvPr id="21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6" name="Freeform 191"/>
                  <p:cNvSpPr>
                    <a:spLocks/>
                  </p:cNvSpPr>
                  <p:nvPr/>
                </p:nvSpPr>
                <p:spPr bwMode="auto">
                  <a:xfrm>
                    <a:off x="3954006" y="1332441"/>
                    <a:ext cx="260980"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7" name="Gruppe 132"/>
                <p:cNvGrpSpPr>
                  <a:grpSpLocks/>
                </p:cNvGrpSpPr>
                <p:nvPr/>
              </p:nvGrpSpPr>
              <p:grpSpPr bwMode="auto">
                <a:xfrm>
                  <a:off x="3934048" y="1312335"/>
                  <a:ext cx="242758" cy="425449"/>
                  <a:chOff x="4004898" y="1329269"/>
                  <a:chExt cx="242758" cy="425449"/>
                </a:xfrm>
              </p:grpSpPr>
              <p:sp>
                <p:nvSpPr>
                  <p:cNvPr id="21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4" name="Freeform 191"/>
                  <p:cNvSpPr>
                    <a:spLocks/>
                  </p:cNvSpPr>
                  <p:nvPr/>
                </p:nvSpPr>
                <p:spPr bwMode="auto">
                  <a:xfrm>
                    <a:off x="3975411" y="1332441"/>
                    <a:ext cx="258462"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8" name="Gruppe 135"/>
                <p:cNvGrpSpPr>
                  <a:grpSpLocks/>
                </p:cNvGrpSpPr>
                <p:nvPr/>
              </p:nvGrpSpPr>
              <p:grpSpPr bwMode="auto">
                <a:xfrm>
                  <a:off x="3759517" y="1312335"/>
                  <a:ext cx="241171" cy="425449"/>
                  <a:chOff x="4002823" y="1329269"/>
                  <a:chExt cx="241171" cy="425449"/>
                </a:xfrm>
              </p:grpSpPr>
              <p:sp>
                <p:nvSpPr>
                  <p:cNvPr id="21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2" name="Freeform 191"/>
                  <p:cNvSpPr>
                    <a:spLocks/>
                  </p:cNvSpPr>
                  <p:nvPr/>
                </p:nvSpPr>
                <p:spPr bwMode="auto">
                  <a:xfrm>
                    <a:off x="3956538" y="1332441"/>
                    <a:ext cx="271889"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9" name="Gruppe 138"/>
                <p:cNvGrpSpPr>
                  <a:grpSpLocks/>
                </p:cNvGrpSpPr>
                <p:nvPr/>
              </p:nvGrpSpPr>
              <p:grpSpPr bwMode="auto">
                <a:xfrm>
                  <a:off x="3586573" y="1312335"/>
                  <a:ext cx="241171" cy="425449"/>
                  <a:chOff x="4002335" y="1329269"/>
                  <a:chExt cx="241171" cy="425449"/>
                </a:xfrm>
              </p:grpSpPr>
              <p:sp>
                <p:nvSpPr>
                  <p:cNvPr id="20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0" name="Freeform 191"/>
                  <p:cNvSpPr>
                    <a:spLocks/>
                  </p:cNvSpPr>
                  <p:nvPr/>
                </p:nvSpPr>
                <p:spPr bwMode="auto">
                  <a:xfrm>
                    <a:off x="3955288" y="1332441"/>
                    <a:ext cx="246714"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0" name="Gruppe 141"/>
                <p:cNvGrpSpPr>
                  <a:grpSpLocks/>
                </p:cNvGrpSpPr>
                <p:nvPr/>
              </p:nvGrpSpPr>
              <p:grpSpPr bwMode="auto">
                <a:xfrm>
                  <a:off x="3415214" y="1312335"/>
                  <a:ext cx="241171" cy="425449"/>
                  <a:chOff x="4003432" y="1329269"/>
                  <a:chExt cx="241171" cy="425449"/>
                </a:xfrm>
              </p:grpSpPr>
              <p:sp>
                <p:nvSpPr>
                  <p:cNvPr id="207"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8" name="Freeform 191"/>
                  <p:cNvSpPr>
                    <a:spLocks/>
                  </p:cNvSpPr>
                  <p:nvPr/>
                </p:nvSpPr>
                <p:spPr bwMode="auto">
                  <a:xfrm>
                    <a:off x="3957394" y="1332441"/>
                    <a:ext cx="263497"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1" name="Gruppe 144"/>
                <p:cNvGrpSpPr>
                  <a:grpSpLocks/>
                </p:cNvGrpSpPr>
                <p:nvPr/>
              </p:nvGrpSpPr>
              <p:grpSpPr bwMode="auto">
                <a:xfrm>
                  <a:off x="3239096" y="1309160"/>
                  <a:ext cx="241171" cy="428624"/>
                  <a:chOff x="3999770" y="1326094"/>
                  <a:chExt cx="241171" cy="428624"/>
                </a:xfrm>
              </p:grpSpPr>
              <p:sp>
                <p:nvSpPr>
                  <p:cNvPr id="20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6" name="Freeform 191"/>
                  <p:cNvSpPr>
                    <a:spLocks/>
                  </p:cNvSpPr>
                  <p:nvPr/>
                </p:nvSpPr>
                <p:spPr bwMode="auto">
                  <a:xfrm>
                    <a:off x="3972927" y="1321037"/>
                    <a:ext cx="218182"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2" name="Gruppe 147"/>
                <p:cNvGrpSpPr>
                  <a:grpSpLocks/>
                </p:cNvGrpSpPr>
                <p:nvPr/>
              </p:nvGrpSpPr>
              <p:grpSpPr bwMode="auto">
                <a:xfrm>
                  <a:off x="3066152" y="1309160"/>
                  <a:ext cx="241171" cy="428624"/>
                  <a:chOff x="3999282" y="1326094"/>
                  <a:chExt cx="241171" cy="428624"/>
                </a:xfrm>
              </p:grpSpPr>
              <p:sp>
                <p:nvSpPr>
                  <p:cNvPr id="20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4" name="Freeform 191"/>
                  <p:cNvSpPr>
                    <a:spLocks/>
                  </p:cNvSpPr>
                  <p:nvPr/>
                </p:nvSpPr>
                <p:spPr bwMode="auto">
                  <a:xfrm>
                    <a:off x="3942306" y="1321037"/>
                    <a:ext cx="285315"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3" name="Gruppe 150"/>
                <p:cNvGrpSpPr>
                  <a:grpSpLocks/>
                </p:cNvGrpSpPr>
                <p:nvPr/>
              </p:nvGrpSpPr>
              <p:grpSpPr bwMode="auto">
                <a:xfrm>
                  <a:off x="2894794" y="1309160"/>
                  <a:ext cx="241171" cy="428624"/>
                  <a:chOff x="4000380" y="1326094"/>
                  <a:chExt cx="241171" cy="428624"/>
                </a:xfrm>
              </p:grpSpPr>
              <p:sp>
                <p:nvSpPr>
                  <p:cNvPr id="20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2" name="Freeform 191"/>
                  <p:cNvSpPr>
                    <a:spLocks/>
                  </p:cNvSpPr>
                  <p:nvPr/>
                </p:nvSpPr>
                <p:spPr bwMode="auto">
                  <a:xfrm>
                    <a:off x="3946089" y="1321037"/>
                    <a:ext cx="300420"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4" name="Gruppe 153"/>
                <p:cNvGrpSpPr>
                  <a:grpSpLocks/>
                </p:cNvGrpSpPr>
                <p:nvPr/>
              </p:nvGrpSpPr>
              <p:grpSpPr bwMode="auto">
                <a:xfrm>
                  <a:off x="2721849" y="1309160"/>
                  <a:ext cx="241171" cy="428624"/>
                  <a:chOff x="3999891" y="1326094"/>
                  <a:chExt cx="241171" cy="428624"/>
                </a:xfrm>
              </p:grpSpPr>
              <p:sp>
                <p:nvSpPr>
                  <p:cNvPr id="19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0" name="Freeform 191"/>
                  <p:cNvSpPr>
                    <a:spLocks/>
                  </p:cNvSpPr>
                  <p:nvPr/>
                </p:nvSpPr>
                <p:spPr bwMode="auto">
                  <a:xfrm>
                    <a:off x="3962461" y="1321037"/>
                    <a:ext cx="234127"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5" name="Gruppe 156"/>
                <p:cNvGrpSpPr>
                  <a:grpSpLocks/>
                </p:cNvGrpSpPr>
                <p:nvPr/>
              </p:nvGrpSpPr>
              <p:grpSpPr bwMode="auto">
                <a:xfrm>
                  <a:off x="2550490" y="1309160"/>
                  <a:ext cx="241171" cy="428624"/>
                  <a:chOff x="4000988" y="1326094"/>
                  <a:chExt cx="241171" cy="428624"/>
                </a:xfrm>
              </p:grpSpPr>
              <p:sp>
                <p:nvSpPr>
                  <p:cNvPr id="19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8" name="Freeform 191"/>
                  <p:cNvSpPr>
                    <a:spLocks/>
                  </p:cNvSpPr>
                  <p:nvPr/>
                </p:nvSpPr>
                <p:spPr bwMode="auto">
                  <a:xfrm>
                    <a:off x="3983029" y="1321037"/>
                    <a:ext cx="219861"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6" name="Gruppe 159"/>
                <p:cNvGrpSpPr>
                  <a:grpSpLocks/>
                </p:cNvGrpSpPr>
                <p:nvPr/>
              </p:nvGrpSpPr>
              <p:grpSpPr bwMode="auto">
                <a:xfrm>
                  <a:off x="2377545" y="1309160"/>
                  <a:ext cx="241171" cy="428624"/>
                  <a:chOff x="4000499" y="1326094"/>
                  <a:chExt cx="241171" cy="428624"/>
                </a:xfrm>
              </p:grpSpPr>
              <p:sp>
                <p:nvSpPr>
                  <p:cNvPr id="18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1" name="Freeform 191"/>
                  <p:cNvSpPr>
                    <a:spLocks/>
                  </p:cNvSpPr>
                  <p:nvPr/>
                </p:nvSpPr>
                <p:spPr bwMode="auto">
                  <a:xfrm>
                    <a:off x="3983457" y="1321037"/>
                    <a:ext cx="198043"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nvGrpSpPr>
              <p:cNvPr id="3100" name="Gruppe 165"/>
              <p:cNvGrpSpPr>
                <a:grpSpLocks/>
              </p:cNvGrpSpPr>
              <p:nvPr/>
            </p:nvGrpSpPr>
            <p:grpSpPr bwMode="auto">
              <a:xfrm rot="-5400000">
                <a:off x="-62900" y="4589867"/>
                <a:ext cx="2098530" cy="697979"/>
                <a:chOff x="2377546" y="1309160"/>
                <a:chExt cx="1969032" cy="428624"/>
              </a:xfrm>
            </p:grpSpPr>
            <p:grpSp>
              <p:nvGrpSpPr>
                <p:cNvPr id="3101" name="Gruppe 131"/>
                <p:cNvGrpSpPr>
                  <a:grpSpLocks/>
                </p:cNvGrpSpPr>
                <p:nvPr/>
              </p:nvGrpSpPr>
              <p:grpSpPr bwMode="auto">
                <a:xfrm>
                  <a:off x="4105407" y="1312335"/>
                  <a:ext cx="241171" cy="425449"/>
                  <a:chOff x="4003803" y="1329269"/>
                  <a:chExt cx="241171" cy="425449"/>
                </a:xfrm>
              </p:grpSpPr>
              <p:sp>
                <p:nvSpPr>
                  <p:cNvPr id="17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7" name="Freeform 191"/>
                  <p:cNvSpPr>
                    <a:spLocks/>
                  </p:cNvSpPr>
                  <p:nvPr/>
                </p:nvSpPr>
                <p:spPr bwMode="auto">
                  <a:xfrm>
                    <a:off x="3985036" y="1336236"/>
                    <a:ext cx="215665"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2" name="Gruppe 132"/>
                <p:cNvGrpSpPr>
                  <a:grpSpLocks/>
                </p:cNvGrpSpPr>
                <p:nvPr/>
              </p:nvGrpSpPr>
              <p:grpSpPr bwMode="auto">
                <a:xfrm>
                  <a:off x="3934048" y="1312334"/>
                  <a:ext cx="242757" cy="425450"/>
                  <a:chOff x="4004898" y="1329268"/>
                  <a:chExt cx="242757" cy="425450"/>
                </a:xfrm>
              </p:grpSpPr>
              <p:sp>
                <p:nvSpPr>
                  <p:cNvPr id="17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5" name="Freeform 191"/>
                  <p:cNvSpPr>
                    <a:spLocks/>
                  </p:cNvSpPr>
                  <p:nvPr/>
                </p:nvSpPr>
                <p:spPr bwMode="auto">
                  <a:xfrm>
                    <a:off x="3963645" y="1336236"/>
                    <a:ext cx="202238"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3" name="Gruppe 135"/>
                <p:cNvGrpSpPr>
                  <a:grpSpLocks/>
                </p:cNvGrpSpPr>
                <p:nvPr/>
              </p:nvGrpSpPr>
              <p:grpSpPr bwMode="auto">
                <a:xfrm>
                  <a:off x="3759517" y="1312335"/>
                  <a:ext cx="241171" cy="425449"/>
                  <a:chOff x="4002823" y="1329269"/>
                  <a:chExt cx="241171" cy="425449"/>
                </a:xfrm>
              </p:grpSpPr>
              <p:sp>
                <p:nvSpPr>
                  <p:cNvPr id="17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3" name="Freeform 191"/>
                  <p:cNvSpPr>
                    <a:spLocks/>
                  </p:cNvSpPr>
                  <p:nvPr/>
                </p:nvSpPr>
                <p:spPr bwMode="auto">
                  <a:xfrm>
                    <a:off x="3939736" y="1336236"/>
                    <a:ext cx="268532"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4" name="Gruppe 138"/>
                <p:cNvGrpSpPr>
                  <a:grpSpLocks/>
                </p:cNvGrpSpPr>
                <p:nvPr/>
              </p:nvGrpSpPr>
              <p:grpSpPr bwMode="auto">
                <a:xfrm>
                  <a:off x="3586572" y="1312335"/>
                  <a:ext cx="241171" cy="425449"/>
                  <a:chOff x="4002334" y="1329269"/>
                  <a:chExt cx="241171" cy="425449"/>
                </a:xfrm>
              </p:grpSpPr>
              <p:sp>
                <p:nvSpPr>
                  <p:cNvPr id="17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1" name="Freeform 191"/>
                  <p:cNvSpPr>
                    <a:spLocks/>
                  </p:cNvSpPr>
                  <p:nvPr/>
                </p:nvSpPr>
                <p:spPr bwMode="auto">
                  <a:xfrm>
                    <a:off x="3956108" y="1336236"/>
                    <a:ext cx="226574"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5" name="Gruppe 141"/>
                <p:cNvGrpSpPr>
                  <a:grpSpLocks/>
                </p:cNvGrpSpPr>
                <p:nvPr/>
              </p:nvGrpSpPr>
              <p:grpSpPr bwMode="auto">
                <a:xfrm>
                  <a:off x="3415214" y="1312335"/>
                  <a:ext cx="241171" cy="425449"/>
                  <a:chOff x="4003432" y="1329269"/>
                  <a:chExt cx="241171" cy="425449"/>
                </a:xfrm>
              </p:grpSpPr>
              <p:sp>
                <p:nvSpPr>
                  <p:cNvPr id="16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9" name="Freeform 191"/>
                  <p:cNvSpPr>
                    <a:spLocks/>
                  </p:cNvSpPr>
                  <p:nvPr/>
                </p:nvSpPr>
                <p:spPr bwMode="auto">
                  <a:xfrm>
                    <a:off x="3959892" y="1336236"/>
                    <a:ext cx="227413"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6" name="Gruppe 144"/>
                <p:cNvGrpSpPr>
                  <a:grpSpLocks/>
                </p:cNvGrpSpPr>
                <p:nvPr/>
              </p:nvGrpSpPr>
              <p:grpSpPr bwMode="auto">
                <a:xfrm>
                  <a:off x="3239097" y="1309160"/>
                  <a:ext cx="241171" cy="428624"/>
                  <a:chOff x="3999771" y="1326094"/>
                  <a:chExt cx="241171" cy="428624"/>
                </a:xfrm>
              </p:grpSpPr>
              <p:sp>
                <p:nvSpPr>
                  <p:cNvPr id="16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7" name="Freeform 191"/>
                  <p:cNvSpPr>
                    <a:spLocks/>
                  </p:cNvSpPr>
                  <p:nvPr/>
                </p:nvSpPr>
                <p:spPr bwMode="auto">
                  <a:xfrm>
                    <a:off x="3936824" y="1326732"/>
                    <a:ext cx="219021"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7" name="Gruppe 147"/>
                <p:cNvGrpSpPr>
                  <a:grpSpLocks/>
                </p:cNvGrpSpPr>
                <p:nvPr/>
              </p:nvGrpSpPr>
              <p:grpSpPr bwMode="auto">
                <a:xfrm>
                  <a:off x="3066152" y="1309160"/>
                  <a:ext cx="241171" cy="428624"/>
                  <a:chOff x="3999282" y="1326094"/>
                  <a:chExt cx="241171" cy="428624"/>
                </a:xfrm>
              </p:grpSpPr>
              <p:sp>
                <p:nvSpPr>
                  <p:cNvPr id="16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5" name="Freeform 191"/>
                  <p:cNvSpPr>
                    <a:spLocks/>
                  </p:cNvSpPr>
                  <p:nvPr/>
                </p:nvSpPr>
                <p:spPr bwMode="auto">
                  <a:xfrm>
                    <a:off x="3963265" y="1326732"/>
                    <a:ext cx="213147"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8" name="Gruppe 150"/>
                <p:cNvGrpSpPr>
                  <a:grpSpLocks/>
                </p:cNvGrpSpPr>
                <p:nvPr/>
              </p:nvGrpSpPr>
              <p:grpSpPr bwMode="auto">
                <a:xfrm>
                  <a:off x="2894794" y="1309160"/>
                  <a:ext cx="241171" cy="428624"/>
                  <a:chOff x="4000380" y="1326094"/>
                  <a:chExt cx="241171" cy="428624"/>
                </a:xfrm>
              </p:grpSpPr>
              <p:sp>
                <p:nvSpPr>
                  <p:cNvPr id="16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3" name="Freeform 191"/>
                  <p:cNvSpPr>
                    <a:spLocks/>
                  </p:cNvSpPr>
                  <p:nvPr/>
                </p:nvSpPr>
                <p:spPr bwMode="auto">
                  <a:xfrm>
                    <a:off x="3962854" y="1326732"/>
                    <a:ext cx="217343"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9" name="Gruppe 153"/>
                <p:cNvGrpSpPr>
                  <a:grpSpLocks/>
                </p:cNvGrpSpPr>
                <p:nvPr/>
              </p:nvGrpSpPr>
              <p:grpSpPr bwMode="auto">
                <a:xfrm>
                  <a:off x="2721850" y="1309160"/>
                  <a:ext cx="241171" cy="428624"/>
                  <a:chOff x="3999892" y="1326094"/>
                  <a:chExt cx="241171" cy="428624"/>
                </a:xfrm>
              </p:grpSpPr>
              <p:sp>
                <p:nvSpPr>
                  <p:cNvPr id="16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1" name="Freeform 191"/>
                  <p:cNvSpPr>
                    <a:spLocks/>
                  </p:cNvSpPr>
                  <p:nvPr/>
                </p:nvSpPr>
                <p:spPr bwMode="auto">
                  <a:xfrm>
                    <a:off x="3930555" y="1326732"/>
                    <a:ext cx="266014"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10" name="Gruppe 156"/>
                <p:cNvGrpSpPr>
                  <a:grpSpLocks/>
                </p:cNvGrpSpPr>
                <p:nvPr/>
              </p:nvGrpSpPr>
              <p:grpSpPr bwMode="auto">
                <a:xfrm>
                  <a:off x="2550491" y="1309160"/>
                  <a:ext cx="241171" cy="428624"/>
                  <a:chOff x="4000989" y="1326094"/>
                  <a:chExt cx="241171" cy="428624"/>
                </a:xfrm>
              </p:grpSpPr>
              <p:sp>
                <p:nvSpPr>
                  <p:cNvPr id="15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9" name="Freeform 191"/>
                  <p:cNvSpPr>
                    <a:spLocks/>
                  </p:cNvSpPr>
                  <p:nvPr/>
                </p:nvSpPr>
                <p:spPr bwMode="auto">
                  <a:xfrm>
                    <a:off x="3927625" y="1326732"/>
                    <a:ext cx="269372"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11" name="Gruppe 159"/>
                <p:cNvGrpSpPr>
                  <a:grpSpLocks/>
                </p:cNvGrpSpPr>
                <p:nvPr/>
              </p:nvGrpSpPr>
              <p:grpSpPr bwMode="auto">
                <a:xfrm>
                  <a:off x="2377546" y="1309160"/>
                  <a:ext cx="241171" cy="428624"/>
                  <a:chOff x="4000500" y="1326094"/>
                  <a:chExt cx="241171" cy="428624"/>
                </a:xfrm>
              </p:grpSpPr>
              <p:sp>
                <p:nvSpPr>
                  <p:cNvPr id="15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7" name="Freeform 191"/>
                  <p:cNvSpPr>
                    <a:spLocks/>
                  </p:cNvSpPr>
                  <p:nvPr/>
                </p:nvSpPr>
                <p:spPr bwMode="auto">
                  <a:xfrm>
                    <a:off x="3944837" y="1326732"/>
                    <a:ext cx="240001"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grpSp>
      <p:pic>
        <p:nvPicPr>
          <p:cNvPr id="3087" name="Picture 13" descr="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5643563"/>
            <a:ext cx="13684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2" descr="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9750" y="5332413"/>
            <a:ext cx="147796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2" descr="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88" y="100013"/>
            <a:ext cx="10017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3" descr="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44100" y="117475"/>
            <a:ext cx="9429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8"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0"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1"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pic>
        <p:nvPicPr>
          <p:cNvPr id="3096" name="Picture 7" descr="Luyện thanh cho học sinh lớp 1 đến 9: (Power point có nốt nhạc, âm thanh) -  Âm nhạc 6 - Trần Anh Tuấn - Thư viện Bài giảng điện tử"/>
          <p:cNvPicPr>
            <a:picLocks noChangeAspect="1" noChangeArrowheads="1"/>
          </p:cNvPicPr>
          <p:nvPr/>
        </p:nvPicPr>
        <p:blipFill>
          <a:blip r:embed="rId12">
            <a:extLst>
              <a:ext uri="{28A0092B-C50C-407E-A947-70E740481C1C}">
                <a14:useLocalDpi xmlns:a14="http://schemas.microsoft.com/office/drawing/2010/main" val="0"/>
              </a:ext>
            </a:extLst>
          </a:blip>
          <a:srcRect t="42545" b="31415"/>
          <a:stretch>
            <a:fillRect/>
          </a:stretch>
        </p:blipFill>
        <p:spPr bwMode="auto">
          <a:xfrm>
            <a:off x="2251075" y="2724150"/>
            <a:ext cx="66436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p:cTn id="7" dur="500" fill="hold"/>
                                        <p:tgtEl>
                                          <p:spTgt spid="4108"/>
                                        </p:tgtEl>
                                        <p:attrNameLst>
                                          <p:attrName>ppt_w</p:attrName>
                                        </p:attrNameLst>
                                      </p:cBhvr>
                                      <p:tavLst>
                                        <p:tav tm="0">
                                          <p:val>
                                            <p:fltVal val="0"/>
                                          </p:val>
                                        </p:tav>
                                        <p:tav tm="100000">
                                          <p:val>
                                            <p:strVal val="#ppt_w"/>
                                          </p:val>
                                        </p:tav>
                                      </p:tavLst>
                                    </p:anim>
                                    <p:anim calcmode="lin" valueType="num">
                                      <p:cBhvr>
                                        <p:cTn id="8" dur="500" fill="hold"/>
                                        <p:tgtEl>
                                          <p:spTgt spid="41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9"/>
                </p:tgtEl>
              </p:cMediaNode>
            </p:audio>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41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138238" y="2528888"/>
            <a:ext cx="862012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6600" b="1">
                <a:solidFill>
                  <a:srgbClr val="0000FF"/>
                </a:solidFill>
                <a:cs typeface="Times New Roman" panose="02020603050405020304" pitchFamily="18" charset="0"/>
              </a:rPr>
              <a:t>TIÊU CHÍ ĐÁNH GIÁ</a:t>
            </a:r>
          </a:p>
        </p:txBody>
      </p:sp>
      <p:pic>
        <p:nvPicPr>
          <p:cNvPr id="410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157788"/>
            <a:ext cx="101536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692150"/>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a:solidFill>
                  <a:srgbClr val="1713CB"/>
                </a:solidFill>
              </a:rPr>
              <a:t>* Mức độ 1: </a:t>
            </a:r>
            <a:r>
              <a:rPr lang="vi-VN" altLang="en-US" sz="2800" b="1" i="1">
                <a:solidFill>
                  <a:srgbClr val="1713CB"/>
                </a:solidFill>
              </a:rPr>
              <a:t>Biết </a:t>
            </a:r>
            <a:endParaRPr lang="vi-VN" altLang="en-US" sz="2800" b="1">
              <a:solidFill>
                <a:srgbClr val="1713CB"/>
              </a:solidFill>
            </a:endParaRPr>
          </a:p>
          <a:p>
            <a:pPr algn="just"/>
            <a:r>
              <a:rPr lang="vi-VN" altLang="en-US" sz="2800"/>
              <a:t>+ Biết/ nhớ/ nhận ra nói được tên bốn bài hát: Vào rừng hoa; Tổ quốc ta; lớp Một thân yêu; Chào người bạn mới đến. </a:t>
            </a:r>
          </a:p>
          <a:p>
            <a:pPr algn="just"/>
            <a:r>
              <a:rPr lang="en-US" altLang="en-US" sz="2800"/>
              <a:t>+ Biết tên nhạc cụ trống con, trống cái. </a:t>
            </a:r>
          </a:p>
          <a:p>
            <a:pPr algn="just"/>
            <a:r>
              <a:rPr lang="en-US" altLang="en-US" sz="2800"/>
              <a:t>+ Biết tên các nốt nhạc: Đô, Rê, Mi. </a:t>
            </a:r>
          </a:p>
          <a:p>
            <a:pPr algn="just"/>
            <a:r>
              <a:rPr lang="vi-VN" altLang="en-US" sz="2800" b="1">
                <a:solidFill>
                  <a:srgbClr val="1713CB"/>
                </a:solidFill>
              </a:rPr>
              <a:t>* Mức độ 2: </a:t>
            </a:r>
            <a:r>
              <a:rPr lang="vi-VN" altLang="en-US" sz="2800" b="1" i="1">
                <a:solidFill>
                  <a:srgbClr val="1713CB"/>
                </a:solidFill>
              </a:rPr>
              <a:t>Hiểu </a:t>
            </a:r>
            <a:endParaRPr lang="vi-VN" altLang="en-US" sz="2800" b="1">
              <a:solidFill>
                <a:srgbClr val="1713CB"/>
              </a:solidFill>
            </a:endParaRPr>
          </a:p>
          <a:p>
            <a:pPr algn="just"/>
            <a:r>
              <a:rPr lang="vi-VN" altLang="en-US" sz="2800"/>
              <a:t>+ Hát được 4 bài hát (nêu trên). </a:t>
            </a:r>
          </a:p>
          <a:p>
            <a:pPr algn="just"/>
            <a:r>
              <a:rPr lang="vi-VN" altLang="en-US" sz="2800"/>
              <a:t>+ Đọc được bài Ban nhạc Đô – Rê – Mi. </a:t>
            </a:r>
          </a:p>
          <a:p>
            <a:pPr algn="just"/>
            <a:r>
              <a:rPr lang="vi-VN" altLang="en-US" sz="2800"/>
              <a:t>+ Thực hành gõ trống con để đệm theo nhịp điệu bài hát/ bài đọc nhạc. Biết sử dụng vận động theo nhịp (chân, tay) đệm cho bài hát và đọc nhạc.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300663"/>
            <a:ext cx="101536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752475"/>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a:solidFill>
                  <a:srgbClr val="1713CB"/>
                </a:solidFill>
              </a:rPr>
              <a:t>* Mức độ 3: </a:t>
            </a:r>
            <a:r>
              <a:rPr lang="vi-VN" altLang="en-US" sz="2800" b="1" i="1">
                <a:solidFill>
                  <a:srgbClr val="1713CB"/>
                </a:solidFill>
              </a:rPr>
              <a:t>Vận dụng – sáng tạo. </a:t>
            </a:r>
            <a:endParaRPr lang="vi-VN" altLang="en-US" sz="2800" b="1">
              <a:solidFill>
                <a:srgbClr val="1713CB"/>
              </a:solidFill>
            </a:endParaRPr>
          </a:p>
          <a:p>
            <a:pPr algn="just"/>
            <a:r>
              <a:rPr lang="vi-VN" altLang="en-US" sz="2800"/>
              <a:t>+ Thể hiện được tính chất âm nhạc (nhịp điệu) của bài hát, khi trình bày có sáng tạo, nét mặt biểu cảm, động tác cơ thể hay biết dùng nhạc cụ/ vận động minh họa để phần trình diễn thêm sinh động. </a:t>
            </a:r>
          </a:p>
          <a:p>
            <a:pPr algn="just"/>
            <a:r>
              <a:rPr lang="vi-VN" altLang="en-US" sz="2800"/>
              <a:t>+ Thể hiện bài đọc nhạc: Biết kết hợp gõ đệm với các hình thức theo phách/ nhịp/ vận động theo nhạc. Nhận biết và thể hiện các yêu cầu thay đổi về sắc thái (to – nhỏ), ... khi hát, đọc nhạc, hay chơi trò chơi.</a:t>
            </a:r>
          </a:p>
          <a:p>
            <a:pPr algn="just"/>
            <a:r>
              <a:rPr lang="vi-VN" altLang="en-US" sz="2800"/>
              <a:t>+ Tự tin và biểu lộ cảm xúc khi thể hiện các nội dung thực hành âm nhạc trước tập thể. </a:t>
            </a:r>
          </a:p>
          <a:p>
            <a:pPr algn="just"/>
            <a:r>
              <a:rPr lang="vi-VN" altLang="en-US" sz="2800"/>
              <a:t>+ Biết chia sẻ, giúp đỡ và hợp tác với các bạn khi làm việc nhóm để cùng hoàn thành nhiệm vụ chung.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443163" y="2528888"/>
            <a:ext cx="60102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8800" b="1">
                <a:solidFill>
                  <a:srgbClr val="0000FF"/>
                </a:solidFill>
                <a:cs typeface="Times New Roman" panose="02020603050405020304" pitchFamily="18" charset="0"/>
              </a:rPr>
              <a:t>KIỂM TRA</a:t>
            </a:r>
          </a:p>
        </p:txBody>
      </p:sp>
      <p:pic>
        <p:nvPicPr>
          <p:cNvPr id="7174"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84763"/>
            <a:ext cx="10153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0550" y="765175"/>
            <a:ext cx="9720263" cy="5108575"/>
          </a:xfrm>
          <a:prstGeom prst="rect">
            <a:avLst/>
          </a:prstGeom>
        </p:spPr>
        <p:txBody>
          <a:bodyPr>
            <a:spAutoFit/>
          </a:bodyPr>
          <a:lstStyle/>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tác</a:t>
            </a:r>
            <a:r>
              <a:rPr lang="en-US" sz="2600" dirty="0">
                <a:solidFill>
                  <a:srgbClr val="1713CB"/>
                </a:solidFill>
                <a:latin typeface="Cambria" pitchFamily="18" charset="0"/>
              </a:rPr>
              <a:t> minh </a:t>
            </a:r>
            <a:r>
              <a:rPr lang="en-US" sz="2600" dirty="0" err="1">
                <a:solidFill>
                  <a:srgbClr val="1713CB"/>
                </a:solidFill>
                <a:latin typeface="Cambria" pitchFamily="18" charset="0"/>
              </a:rPr>
              <a:t>họa</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p>
          <a:p>
            <a:pPr indent="284163" algn="just">
              <a:defRPr/>
            </a:pPr>
            <a:r>
              <a:rPr lang="en-US" sz="2400" i="1" dirty="0">
                <a:latin typeface="Cambria" pitchFamily="18" charset="0"/>
              </a:rPr>
              <a:t>+ </a:t>
            </a:r>
            <a:r>
              <a:rPr lang="en-US" sz="2400" i="1" dirty="0" err="1">
                <a:latin typeface="Cambria" pitchFamily="18" charset="0"/>
              </a:rPr>
              <a:t>Vào</a:t>
            </a:r>
            <a:r>
              <a:rPr lang="en-US" sz="2400" i="1" dirty="0">
                <a:latin typeface="Cambria" pitchFamily="18" charset="0"/>
              </a:rPr>
              <a:t> </a:t>
            </a:r>
            <a:r>
              <a:rPr lang="en-US" sz="2400" i="1" dirty="0" err="1">
                <a:latin typeface="Cambria" pitchFamily="18" charset="0"/>
              </a:rPr>
              <a:t>rừng</a:t>
            </a:r>
            <a:r>
              <a:rPr lang="en-US" sz="2400" i="1" dirty="0">
                <a:latin typeface="Cambria" pitchFamily="18" charset="0"/>
              </a:rPr>
              <a:t> </a:t>
            </a:r>
            <a:r>
              <a:rPr lang="en-US" sz="2400" i="1" dirty="0" err="1">
                <a:latin typeface="Cambria" pitchFamily="18" charset="0"/>
              </a:rPr>
              <a:t>hoa</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Tổ</a:t>
            </a:r>
            <a:r>
              <a:rPr lang="en-US" sz="2400" i="1" dirty="0">
                <a:latin typeface="Cambria" pitchFamily="18" charset="0"/>
              </a:rPr>
              <a:t> </a:t>
            </a:r>
            <a:r>
              <a:rPr lang="en-US" sz="2400" i="1" dirty="0" err="1">
                <a:latin typeface="Cambria" pitchFamily="18" charset="0"/>
              </a:rPr>
              <a:t>quốc</a:t>
            </a:r>
            <a:r>
              <a:rPr lang="en-US" sz="2400" i="1" dirty="0">
                <a:latin typeface="Cambria" pitchFamily="18" charset="0"/>
              </a:rPr>
              <a:t> ta.</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Lớp</a:t>
            </a:r>
            <a:r>
              <a:rPr lang="en-US" sz="2400" i="1" dirty="0">
                <a:latin typeface="Cambria" pitchFamily="18" charset="0"/>
              </a:rPr>
              <a:t> </a:t>
            </a:r>
            <a:r>
              <a:rPr lang="en-US" sz="2400" i="1" dirty="0" err="1">
                <a:latin typeface="Cambria" pitchFamily="18" charset="0"/>
              </a:rPr>
              <a:t>Một</a:t>
            </a:r>
            <a:r>
              <a:rPr lang="en-US" sz="2400" i="1" dirty="0">
                <a:latin typeface="Cambria" pitchFamily="18" charset="0"/>
              </a:rPr>
              <a:t> </a:t>
            </a:r>
            <a:r>
              <a:rPr lang="en-US" sz="2400" i="1" dirty="0" err="1">
                <a:latin typeface="Cambria" pitchFamily="18" charset="0"/>
              </a:rPr>
              <a:t>thân</a:t>
            </a:r>
            <a:r>
              <a:rPr lang="en-US" sz="2400" i="1" dirty="0">
                <a:latin typeface="Cambria" pitchFamily="18" charset="0"/>
              </a:rPr>
              <a:t> </a:t>
            </a:r>
            <a:r>
              <a:rPr lang="en-US" sz="2400" i="1" dirty="0" err="1">
                <a:latin typeface="Cambria" pitchFamily="18" charset="0"/>
              </a:rPr>
              <a:t>yêu</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Chào</a:t>
            </a:r>
            <a:r>
              <a:rPr lang="en-US" sz="2400" i="1" dirty="0">
                <a:latin typeface="Cambria" pitchFamily="18" charset="0"/>
              </a:rPr>
              <a:t> </a:t>
            </a:r>
            <a:r>
              <a:rPr lang="en-US" sz="2400" i="1" dirty="0" err="1">
                <a:latin typeface="Cambria" pitchFamily="18" charset="0"/>
              </a:rPr>
              <a:t>người</a:t>
            </a:r>
            <a:r>
              <a:rPr lang="en-US" sz="2400" i="1" dirty="0">
                <a:latin typeface="Cambria" pitchFamily="18" charset="0"/>
              </a:rPr>
              <a:t> </a:t>
            </a:r>
            <a:r>
              <a:rPr lang="en-US" sz="2400" i="1" dirty="0" err="1">
                <a:latin typeface="Cambria" pitchFamily="18" charset="0"/>
              </a:rPr>
              <a:t>bạn</a:t>
            </a:r>
            <a:r>
              <a:rPr lang="en-US" sz="2400" i="1" dirty="0">
                <a:latin typeface="Cambria" pitchFamily="18" charset="0"/>
              </a:rPr>
              <a:t> </a:t>
            </a:r>
            <a:r>
              <a:rPr lang="en-US" sz="2400" i="1" dirty="0" err="1">
                <a:latin typeface="Cambria" pitchFamily="18" charset="0"/>
              </a:rPr>
              <a:t>mới</a:t>
            </a:r>
            <a:r>
              <a:rPr lang="en-US" sz="2400" i="1" dirty="0">
                <a:latin typeface="Cambria" pitchFamily="18" charset="0"/>
              </a:rPr>
              <a:t> </a:t>
            </a:r>
            <a:r>
              <a:rPr lang="en-US" sz="2400" i="1" dirty="0" err="1">
                <a:latin typeface="Cambria" pitchFamily="18" charset="0"/>
              </a:rPr>
              <a:t>đến</a:t>
            </a:r>
            <a:r>
              <a:rPr lang="en-US" sz="2400" i="1" dirty="0">
                <a:latin typeface="Cambria" pitchFamily="18" charset="0"/>
              </a:rPr>
              <a:t>.</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đọc</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kí</a:t>
            </a:r>
            <a:r>
              <a:rPr lang="en-US" sz="2600" dirty="0">
                <a:solidFill>
                  <a:srgbClr val="1713CB"/>
                </a:solidFill>
                <a:latin typeface="Cambria" pitchFamily="18" charset="0"/>
              </a:rPr>
              <a:t> </a:t>
            </a:r>
            <a:r>
              <a:rPr lang="en-US" sz="2600" dirty="0" err="1">
                <a:solidFill>
                  <a:srgbClr val="1713CB"/>
                </a:solidFill>
                <a:latin typeface="Cambria" pitchFamily="18" charset="0"/>
              </a:rPr>
              <a:t>hiệu</a:t>
            </a:r>
            <a:r>
              <a:rPr lang="en-US" sz="2600" dirty="0">
                <a:solidFill>
                  <a:srgbClr val="1713CB"/>
                </a:solidFill>
                <a:latin typeface="Cambria" pitchFamily="18" charset="0"/>
              </a:rPr>
              <a:t> </a:t>
            </a:r>
            <a:r>
              <a:rPr lang="en-US" sz="2600" dirty="0" err="1">
                <a:solidFill>
                  <a:srgbClr val="1713CB"/>
                </a:solidFill>
                <a:latin typeface="Cambria" pitchFamily="18" charset="0"/>
              </a:rPr>
              <a:t>bàn</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a:t>
            </a:r>
          </a:p>
          <a:p>
            <a:pPr indent="284163" algn="just">
              <a:defRPr/>
            </a:pPr>
            <a:r>
              <a:rPr lang="en-US" sz="2400" i="1" dirty="0">
                <a:latin typeface="Cambria" pitchFamily="18" charset="0"/>
              </a:rPr>
              <a:t>+ </a:t>
            </a:r>
            <a:r>
              <a:rPr lang="en-US" sz="2400" i="1" dirty="0" err="1">
                <a:latin typeface="Cambria" pitchFamily="18" charset="0"/>
              </a:rPr>
              <a:t>Bậc</a:t>
            </a:r>
            <a:r>
              <a:rPr lang="en-US" sz="2400" i="1" dirty="0">
                <a:latin typeface="Cambria" pitchFamily="18" charset="0"/>
              </a:rPr>
              <a:t> </a:t>
            </a:r>
            <a:r>
              <a:rPr lang="en-US" sz="2400" i="1" dirty="0" err="1">
                <a:latin typeface="Cambria" pitchFamily="18" charset="0"/>
              </a:rPr>
              <a:t>thang</a:t>
            </a:r>
            <a:r>
              <a:rPr lang="en-US" sz="2400" i="1" dirty="0">
                <a:latin typeface="Cambria" pitchFamily="18" charset="0"/>
              </a:rPr>
              <a:t> </a:t>
            </a:r>
            <a:r>
              <a:rPr lang="en-US" sz="2400" i="1" dirty="0" err="1">
                <a:latin typeface="Cambria" pitchFamily="18" charset="0"/>
              </a:rPr>
              <a:t>Đô</a:t>
            </a:r>
            <a:r>
              <a:rPr lang="en-US" sz="2400" i="1" dirty="0">
                <a:latin typeface="Cambria" pitchFamily="18" charset="0"/>
              </a:rPr>
              <a:t>-</a:t>
            </a:r>
            <a:r>
              <a:rPr lang="en-US" sz="2400" i="1" dirty="0" err="1">
                <a:latin typeface="Cambria" pitchFamily="18" charset="0"/>
              </a:rPr>
              <a:t>Rê</a:t>
            </a:r>
            <a:r>
              <a:rPr lang="en-US" sz="2400" i="1" dirty="0">
                <a:latin typeface="Cambria" pitchFamily="18" charset="0"/>
              </a:rPr>
              <a:t>-Mi.</a:t>
            </a:r>
            <a:endParaRPr lang="en-US" sz="2400" dirty="0">
              <a:latin typeface="Cambria" pitchFamily="18" charset="0"/>
            </a:endParaRPr>
          </a:p>
          <a:p>
            <a:pPr indent="284163" algn="just">
              <a:defRPr/>
            </a:pPr>
            <a:r>
              <a:rPr lang="en-US" sz="2400" i="1" dirty="0">
                <a:latin typeface="Cambria" pitchFamily="18" charset="0"/>
              </a:rPr>
              <a:t>+ Ban </a:t>
            </a:r>
            <a:r>
              <a:rPr lang="en-US" sz="2400" i="1" dirty="0" err="1">
                <a:latin typeface="Cambria" pitchFamily="18" charset="0"/>
              </a:rPr>
              <a:t>nhạc</a:t>
            </a:r>
            <a:r>
              <a:rPr lang="en-US" sz="2400" i="1" dirty="0">
                <a:latin typeface="Cambria" pitchFamily="18" charset="0"/>
              </a:rPr>
              <a:t> </a:t>
            </a:r>
            <a:r>
              <a:rPr lang="en-US" sz="2400" i="1" dirty="0" err="1">
                <a:latin typeface="Cambria" pitchFamily="18" charset="0"/>
              </a:rPr>
              <a:t>Đô</a:t>
            </a:r>
            <a:r>
              <a:rPr lang="en-US" sz="2400" i="1" dirty="0">
                <a:latin typeface="Cambria" pitchFamily="18" charset="0"/>
              </a:rPr>
              <a:t>-</a:t>
            </a:r>
            <a:r>
              <a:rPr lang="en-US" sz="2400" i="1" dirty="0" err="1">
                <a:latin typeface="Cambria" pitchFamily="18" charset="0"/>
              </a:rPr>
              <a:t>Rê</a:t>
            </a:r>
            <a:r>
              <a:rPr lang="en-US" sz="2400" i="1" dirty="0">
                <a:latin typeface="Cambria" pitchFamily="18" charset="0"/>
              </a:rPr>
              <a:t>-Mi.</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Nhận</a:t>
            </a:r>
            <a:r>
              <a:rPr lang="en-US" sz="2600" dirty="0">
                <a:solidFill>
                  <a:srgbClr val="1713CB"/>
                </a:solidFill>
                <a:latin typeface="Cambria" pitchFamily="18" charset="0"/>
              </a:rPr>
              <a:t> </a:t>
            </a:r>
            <a:r>
              <a:rPr lang="en-US" sz="2600" dirty="0" err="1">
                <a:solidFill>
                  <a:srgbClr val="1713CB"/>
                </a:solidFill>
                <a:latin typeface="Cambria" pitchFamily="18" charset="0"/>
              </a:rPr>
              <a:t>biết</a:t>
            </a:r>
            <a:r>
              <a:rPr lang="en-US" sz="2600" dirty="0">
                <a:solidFill>
                  <a:srgbClr val="1713CB"/>
                </a:solidFill>
                <a:latin typeface="Cambria" pitchFamily="18" charset="0"/>
              </a:rPr>
              <a:t>, </a:t>
            </a:r>
            <a:r>
              <a:rPr lang="en-US" sz="2600" dirty="0" err="1">
                <a:solidFill>
                  <a:srgbClr val="1713CB"/>
                </a:solidFill>
                <a:latin typeface="Cambria" pitchFamily="18" charset="0"/>
              </a:rPr>
              <a:t>nêu</a:t>
            </a:r>
            <a:r>
              <a:rPr lang="en-US" sz="2600" dirty="0">
                <a:solidFill>
                  <a:srgbClr val="1713CB"/>
                </a:solidFill>
                <a:latin typeface="Cambria" pitchFamily="18" charset="0"/>
              </a:rPr>
              <a:t> </a:t>
            </a:r>
            <a:r>
              <a:rPr lang="en-US" sz="2600" dirty="0" err="1">
                <a:solidFill>
                  <a:srgbClr val="1713CB"/>
                </a:solidFill>
                <a:latin typeface="Cambria" pitchFamily="18" charset="0"/>
              </a:rPr>
              <a:t>tên</a:t>
            </a:r>
            <a:r>
              <a:rPr lang="en-US" sz="2600" dirty="0">
                <a:solidFill>
                  <a:srgbClr val="1713CB"/>
                </a:solidFill>
                <a:latin typeface="Cambria" pitchFamily="18" charset="0"/>
              </a:rPr>
              <a:t> </a:t>
            </a:r>
            <a:r>
              <a:rPr lang="en-US" sz="2600" dirty="0" err="1">
                <a:solidFill>
                  <a:srgbClr val="1713CB"/>
                </a:solidFill>
                <a:latin typeface="Cambria" pitchFamily="18" charset="0"/>
              </a:rPr>
              <a:t>và</a:t>
            </a:r>
            <a:r>
              <a:rPr lang="en-US" sz="2600" dirty="0">
                <a:solidFill>
                  <a:srgbClr val="1713CB"/>
                </a:solidFill>
                <a:latin typeface="Cambria" pitchFamily="18" charset="0"/>
              </a:rPr>
              <a:t> </a:t>
            </a:r>
            <a:r>
              <a:rPr lang="en-US" sz="2600" dirty="0" err="1">
                <a:solidFill>
                  <a:srgbClr val="1713CB"/>
                </a:solidFill>
                <a:latin typeface="Cambria" pitchFamily="18" charset="0"/>
              </a:rPr>
              <a:t>hình</a:t>
            </a:r>
            <a:r>
              <a:rPr lang="en-US" sz="2600" dirty="0">
                <a:solidFill>
                  <a:srgbClr val="1713CB"/>
                </a:solidFill>
                <a:latin typeface="Cambria" pitchFamily="18" charset="0"/>
              </a:rPr>
              <a:t> </a:t>
            </a:r>
            <a:r>
              <a:rPr lang="en-US" sz="2600" dirty="0" err="1">
                <a:solidFill>
                  <a:srgbClr val="1713CB"/>
                </a:solidFill>
                <a:latin typeface="Cambria" pitchFamily="18" charset="0"/>
              </a:rPr>
              <a:t>dáng</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cụ</a:t>
            </a:r>
            <a:r>
              <a:rPr lang="en-US" sz="2600" dirty="0">
                <a:solidFill>
                  <a:srgbClr val="1713CB"/>
                </a:solidFill>
                <a:latin typeface="Cambria" pitchFamily="18" charset="0"/>
              </a:rPr>
              <a:t> </a:t>
            </a:r>
            <a:r>
              <a:rPr lang="en-US" sz="2600" i="1" dirty="0" err="1">
                <a:latin typeface="Cambria" pitchFamily="18" charset="0"/>
              </a:rPr>
              <a:t>trống</a:t>
            </a:r>
            <a:r>
              <a:rPr lang="en-US" sz="2600" i="1" dirty="0">
                <a:latin typeface="Cambria" pitchFamily="18" charset="0"/>
              </a:rPr>
              <a:t> con, </a:t>
            </a:r>
            <a:r>
              <a:rPr lang="en-US" sz="2600" i="1" dirty="0" err="1">
                <a:latin typeface="Cambria" pitchFamily="18" charset="0"/>
              </a:rPr>
              <a:t>trống</a:t>
            </a:r>
            <a:r>
              <a:rPr lang="en-US" sz="2600" i="1" dirty="0">
                <a:latin typeface="Cambria" pitchFamily="18" charset="0"/>
              </a:rPr>
              <a:t> </a:t>
            </a:r>
            <a:r>
              <a:rPr lang="en-US" sz="2600" i="1" dirty="0" err="1">
                <a:latin typeface="Cambria" pitchFamily="18" charset="0"/>
              </a:rPr>
              <a:t>cái</a:t>
            </a:r>
            <a:r>
              <a:rPr lang="en-US" sz="2600" i="1" dirty="0">
                <a:latin typeface="Cambria" pitchFamily="18" charset="0"/>
              </a:rPr>
              <a:t>.</a:t>
            </a:r>
          </a:p>
          <a:p>
            <a:pPr algn="just">
              <a:defRPr/>
            </a:pPr>
            <a:r>
              <a:rPr lang="en-US" sz="2600" dirty="0">
                <a:solidFill>
                  <a:srgbClr val="1713CB"/>
                </a:solidFill>
              </a:rPr>
              <a:t>- </a:t>
            </a:r>
            <a:r>
              <a:rPr lang="en-US" sz="2600" dirty="0" err="1">
                <a:solidFill>
                  <a:srgbClr val="1713CB"/>
                </a:solidFill>
              </a:rPr>
              <a:t>Kể</a:t>
            </a:r>
            <a:r>
              <a:rPr lang="en-US" sz="2600" dirty="0">
                <a:solidFill>
                  <a:srgbClr val="1713CB"/>
                </a:solidFill>
              </a:rPr>
              <a:t> </a:t>
            </a:r>
            <a:r>
              <a:rPr lang="en-US" sz="2600" dirty="0" err="1">
                <a:solidFill>
                  <a:srgbClr val="1713CB"/>
                </a:solidFill>
              </a:rPr>
              <a:t>câu</a:t>
            </a:r>
            <a:r>
              <a:rPr lang="en-US" sz="2600" dirty="0">
                <a:solidFill>
                  <a:srgbClr val="1713CB"/>
                </a:solidFill>
              </a:rPr>
              <a:t> </a:t>
            </a:r>
            <a:r>
              <a:rPr lang="en-US" sz="2600" dirty="0" err="1">
                <a:solidFill>
                  <a:srgbClr val="1713CB"/>
                </a:solidFill>
              </a:rPr>
              <a:t>chuyện</a:t>
            </a:r>
            <a:r>
              <a:rPr lang="en-US" sz="2600" dirty="0">
                <a:solidFill>
                  <a:srgbClr val="1713CB"/>
                </a:solidFill>
              </a:rPr>
              <a:t> </a:t>
            </a:r>
            <a:r>
              <a:rPr lang="en-US" sz="2600" i="1" dirty="0"/>
              <a:t>“</a:t>
            </a:r>
            <a:r>
              <a:rPr lang="en-US" sz="2600" i="1" dirty="0" err="1"/>
              <a:t>Khu</a:t>
            </a:r>
            <a:r>
              <a:rPr lang="en-US" sz="2600" i="1" dirty="0"/>
              <a:t> </a:t>
            </a:r>
            <a:r>
              <a:rPr lang="en-US" sz="2600" i="1" dirty="0" err="1"/>
              <a:t>rừng</a:t>
            </a:r>
            <a:r>
              <a:rPr lang="en-US" sz="2600" i="1" dirty="0"/>
              <a:t> </a:t>
            </a:r>
            <a:r>
              <a:rPr lang="en-US" sz="2600" i="1" dirty="0" err="1"/>
              <a:t>kì</a:t>
            </a:r>
            <a:r>
              <a:rPr lang="en-US" sz="2600" i="1" dirty="0"/>
              <a:t> </a:t>
            </a:r>
            <a:r>
              <a:rPr lang="en-US" sz="2600" i="1" dirty="0" err="1"/>
              <a:t>diệu</a:t>
            </a:r>
            <a:r>
              <a:rPr lang="en-US" sz="2600" i="1" dirty="0"/>
              <a:t>”.</a:t>
            </a:r>
          </a:p>
          <a:p>
            <a:pPr algn="just">
              <a:defRPr/>
            </a:pPr>
            <a:endParaRPr lang="en-US" sz="2600" dirty="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336800" y="2528888"/>
            <a:ext cx="622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8800" b="1">
                <a:solidFill>
                  <a:srgbClr val="0000FF"/>
                </a:solidFill>
                <a:cs typeface="Times New Roman" panose="02020603050405020304" pitchFamily="18" charset="0"/>
              </a:rPr>
              <a:t>TỔNG KẾT</a:t>
            </a:r>
          </a:p>
        </p:txBody>
      </p:sp>
      <p:pic>
        <p:nvPicPr>
          <p:cNvPr id="922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13325"/>
            <a:ext cx="101536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590550" y="460375"/>
            <a:ext cx="100091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nSpc>
                <a:spcPct val="150000"/>
              </a:lnSpc>
            </a:pPr>
            <a:r>
              <a:rPr lang="en-US" altLang="en-US" sz="4000" b="1">
                <a:solidFill>
                  <a:srgbClr val="FF0000"/>
                </a:solidFill>
                <a:latin typeface="Cambria" panose="02040503050406030204" pitchFamily="18" charset="0"/>
              </a:rPr>
              <a:t>NỘI DUNG </a:t>
            </a:r>
            <a:r>
              <a:rPr lang="en-US" altLang="en-US" sz="4000" b="1" i="1">
                <a:solidFill>
                  <a:srgbClr val="FF0000"/>
                </a:solidFill>
                <a:latin typeface="Cambria" panose="02040503050406030204" pitchFamily="18" charset="0"/>
              </a:rPr>
              <a:t>(4 chủ đề)</a:t>
            </a:r>
            <a:endParaRPr lang="en-US" altLang="en-US" sz="4000" b="1">
              <a:solidFill>
                <a:srgbClr val="FF0000"/>
              </a:solidFill>
              <a:latin typeface="Cambria" panose="02040503050406030204" pitchFamily="18" charset="0"/>
            </a:endParaRPr>
          </a:p>
          <a:p>
            <a:pPr algn="just"/>
            <a:r>
              <a:rPr lang="en-US" altLang="en-US" sz="2800" b="1">
                <a:solidFill>
                  <a:srgbClr val="1713CB"/>
                </a:solidFill>
                <a:latin typeface="Cambria" panose="02040503050406030204" pitchFamily="18" charset="0"/>
              </a:rPr>
              <a:t>+ </a:t>
            </a:r>
            <a:r>
              <a:rPr lang="vi-VN" altLang="en-US" sz="2800" b="1">
                <a:solidFill>
                  <a:srgbClr val="1713CB"/>
                </a:solidFill>
                <a:latin typeface="Cambria" panose="02040503050406030204" pitchFamily="18" charset="0"/>
              </a:rPr>
              <a:t>Hát: </a:t>
            </a:r>
            <a:r>
              <a:rPr lang="en-US" altLang="en-US" sz="2800" i="1">
                <a:latin typeface="Cambria" panose="02040503050406030204" pitchFamily="18" charset="0"/>
              </a:rPr>
              <a:t>Vào rừng hoa, Tổ quốc ta, Lớp Một thân yêu, Chào người bạn mới đến.</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a:t>
            </a:r>
            <a:r>
              <a:rPr lang="vi-VN" altLang="en-US" sz="2800" b="1">
                <a:solidFill>
                  <a:srgbClr val="1713CB"/>
                </a:solidFill>
                <a:latin typeface="Cambria" panose="02040503050406030204" pitchFamily="18" charset="0"/>
              </a:rPr>
              <a:t> Đọc nhạc: </a:t>
            </a:r>
            <a:r>
              <a:rPr lang="en-US" altLang="en-US" sz="2800" i="1">
                <a:latin typeface="Cambria" panose="02040503050406030204" pitchFamily="18" charset="0"/>
              </a:rPr>
              <a:t>Bậc thang Đô-Rê-Mi, Ban nhạc Đô-Rê-Mi.</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 Nhạc cụ: </a:t>
            </a:r>
            <a:r>
              <a:rPr lang="en-US" altLang="en-US" sz="2800" i="1">
                <a:latin typeface="Cambria" panose="02040503050406030204" pitchFamily="18" charset="0"/>
              </a:rPr>
              <a:t>Trống con.</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 Nghe nhạc: </a:t>
            </a:r>
            <a:r>
              <a:rPr lang="en-US" altLang="en-US" sz="2800">
                <a:latin typeface="Cambria" panose="02040503050406030204" pitchFamily="18" charset="0"/>
              </a:rPr>
              <a:t>Bài hát </a:t>
            </a:r>
            <a:r>
              <a:rPr lang="en-US" altLang="en-US" sz="2800" i="1">
                <a:latin typeface="Cambria" panose="02040503050406030204" pitchFamily="18" charset="0"/>
              </a:rPr>
              <a:t>Quốc ca, Những bông hoa những bài ca, Vũ khúc thiên nga.</a:t>
            </a:r>
            <a:endParaRPr lang="en-US" altLang="en-US" sz="2800">
              <a:latin typeface="Cambria" panose="02040503050406030204" pitchFamily="18" charset="0"/>
            </a:endParaRPr>
          </a:p>
          <a:p>
            <a:pPr algn="just"/>
            <a:r>
              <a:rPr lang="en-US" altLang="en-US" sz="2800" b="1">
                <a:solidFill>
                  <a:srgbClr val="1713CB"/>
                </a:solidFill>
                <a:latin typeface="Cambria" panose="02040503050406030204" pitchFamily="18" charset="0"/>
              </a:rPr>
              <a:t>+</a:t>
            </a:r>
            <a:r>
              <a:rPr lang="vi-VN" altLang="en-US" sz="2800" b="1">
                <a:solidFill>
                  <a:srgbClr val="1713CB"/>
                </a:solidFill>
                <a:latin typeface="Cambria" panose="02040503050406030204" pitchFamily="18" charset="0"/>
              </a:rPr>
              <a:t> Thường thức âm nhạc: </a:t>
            </a:r>
            <a:r>
              <a:rPr lang="en-US" altLang="en-US" sz="2800" i="1">
                <a:latin typeface="Cambria" panose="02040503050406030204" pitchFamily="18" charset="0"/>
              </a:rPr>
              <a:t>Âm thanh kì diệu, trống cái.</a:t>
            </a:r>
            <a:endParaRPr lang="en-US" altLang="en-US" sz="2800">
              <a:latin typeface="Cambria" panose="0204050305040603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9456</TotalTime>
  <Words>535</Words>
  <Application>Microsoft Office PowerPoint</Application>
  <PresentationFormat>Custom</PresentationFormat>
  <Paragraphs>40</Paragraphs>
  <Slides>10</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#9Slide05 SVNUT Triumph</vt:lpstr>
      <vt:lpstr>Arial</vt:lpstr>
      <vt:lpstr>Calibri</vt:lpstr>
      <vt:lpstr>Cambria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Đinh Thị Thanh Mai</cp:lastModifiedBy>
  <cp:revision>643</cp:revision>
  <dcterms:created xsi:type="dcterms:W3CDTF">2010-04-30T18:19:48Z</dcterms:created>
  <dcterms:modified xsi:type="dcterms:W3CDTF">2025-03-19T13:51:34Z</dcterms:modified>
</cp:coreProperties>
</file>