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sldIdLst>
    <p:sldId id="290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3" r:id="rId17"/>
    <p:sldId id="276" r:id="rId18"/>
    <p:sldId id="289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128" y="48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</p:sp>
      <p:sp>
        <p:nvSpPr>
          <p:cNvPr id="42" name="PlaceHolder 1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197215D9-923F-4FEF-9DB7-E96555392A3D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62330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74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995520E8-5B04-440C-BE33-AAE7BB472F61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7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7F239-DF26-428B-6015-FA6E99606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2A4616-09F6-FDDD-2D29-B8BB7A814D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1C37BE-8E79-41E6-4990-3E047757C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8B7FE-99E8-44A7-A8D9-DB08DFC6BF4C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EE9138-DA3F-87A0-1F8F-33A2A71E8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96C31C-81C0-222D-5291-99C56AED9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EDFE2-68A4-4368-A23B-529D54543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194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D1E831D2-DB22-4A9F-B7A7-AADE67CB9E1A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5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8.mp3"/><Relationship Id="rId7" Type="http://schemas.openxmlformats.org/officeDocument/2006/relationships/image" Target="../media/image5.gif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1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8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3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32.jpeg"/><Relationship Id="rId5" Type="http://schemas.openxmlformats.org/officeDocument/2006/relationships/image" Target="../media/image5.gif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jpe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34.png"/><Relationship Id="rId5" Type="http://schemas.openxmlformats.org/officeDocument/2006/relationships/image" Target="../media/image5.gif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3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32.jpeg"/><Relationship Id="rId5" Type="http://schemas.openxmlformats.org/officeDocument/2006/relationships/image" Target="../media/image5.gif"/><Relationship Id="rId4" Type="http://schemas.openxmlformats.org/officeDocument/2006/relationships/image" Target="../media/image25.jpeg"/><Relationship Id="rId9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6.jpe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34.png"/><Relationship Id="rId5" Type="http://schemas.openxmlformats.org/officeDocument/2006/relationships/image" Target="../media/image5.gif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37.jpeg"/><Relationship Id="rId5" Type="http://schemas.openxmlformats.org/officeDocument/2006/relationships/image" Target="../media/image5.gif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9.pn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36.jpeg"/><Relationship Id="rId5" Type="http://schemas.openxmlformats.org/officeDocument/2006/relationships/image" Target="../media/image5.gif"/><Relationship Id="rId4" Type="http://schemas.openxmlformats.org/officeDocument/2006/relationships/image" Target="../media/image25.jpeg"/><Relationship Id="rId9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42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9.png"/><Relationship Id="rId5" Type="http://schemas.openxmlformats.org/officeDocument/2006/relationships/image" Target="../media/image5.gif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42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9.png"/><Relationship Id="rId5" Type="http://schemas.openxmlformats.org/officeDocument/2006/relationships/image" Target="../media/image5.gif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6.gif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5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audio" Target="../media/media2.mp3"/><Relationship Id="rId16" Type="http://schemas.openxmlformats.org/officeDocument/2006/relationships/image" Target="../media/image19.png"/><Relationship Id="rId1" Type="http://schemas.microsoft.com/office/2007/relationships/media" Target="../media/media2.mp3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8.jpe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5.gif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microsoft.com/office/2007/relationships/media" Target="../media/media4.mp3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5" Type="http://schemas.microsoft.com/office/2007/relationships/media" Target="../media/media5.mp3"/><Relationship Id="rId10" Type="http://schemas.openxmlformats.org/officeDocument/2006/relationships/image" Target="../media/image19.png"/><Relationship Id="rId4" Type="http://schemas.openxmlformats.org/officeDocument/2006/relationships/audio" Target="../media/media4.mp3"/><Relationship Id="rId9" Type="http://schemas.openxmlformats.org/officeDocument/2006/relationships/image" Target="../media/image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9.png"/><Relationship Id="rId5" Type="http://schemas.openxmlformats.org/officeDocument/2006/relationships/image" Target="../media/image5.gif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52A7B3-4185-0371-A2BD-9E16A79AE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963" y="0"/>
            <a:ext cx="10972800" cy="67698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4ACBA8-EB26-9707-EB49-972E4AA98829}"/>
              </a:ext>
            </a:extLst>
          </p:cNvPr>
          <p:cNvSpPr txBox="1"/>
          <p:nvPr/>
        </p:nvSpPr>
        <p:spPr>
          <a:xfrm>
            <a:off x="235268" y="88175"/>
            <a:ext cx="10852785" cy="118603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822960" eaLnBrk="1" hangingPunct="1">
              <a:lnSpc>
                <a:spcPct val="150000"/>
              </a:lnSpc>
              <a:defRPr/>
            </a:pP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endParaRPr lang="en-US" altLang="en-US" sz="252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22960" eaLnBrk="1" hangingPunct="1">
              <a:lnSpc>
                <a:spcPct val="150000"/>
              </a:lnSpc>
              <a:defRPr/>
            </a:pP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ANH DŨNG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FCCDC35-F492-32CE-091F-DAD2AD3C2D82}"/>
              </a:ext>
            </a:extLst>
          </p:cNvPr>
          <p:cNvCxnSpPr/>
          <p:nvPr/>
        </p:nvCxnSpPr>
        <p:spPr>
          <a:xfrm>
            <a:off x="4282441" y="1531776"/>
            <a:ext cx="2758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572CF85-EB3C-6B85-3170-9893331DF119}"/>
              </a:ext>
            </a:extLst>
          </p:cNvPr>
          <p:cNvSpPr txBox="1"/>
          <p:nvPr/>
        </p:nvSpPr>
        <p:spPr>
          <a:xfrm>
            <a:off x="-14963" y="2484453"/>
            <a:ext cx="10972800" cy="5710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6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NHẠC  </a:t>
            </a:r>
          </a:p>
          <a:p>
            <a:pPr algn="ctr">
              <a:lnSpc>
                <a:spcPct val="150000"/>
              </a:lnSpc>
            </a:pPr>
            <a:r>
              <a:rPr lang="en-US" sz="486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486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 HỌC </a:t>
            </a:r>
            <a:r>
              <a:rPr lang="en-US" sz="486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</a:t>
            </a:r>
          </a:p>
          <a:p>
            <a:pPr algn="ctr">
              <a:lnSpc>
                <a:spcPct val="150000"/>
              </a:lnSpc>
            </a:pPr>
            <a:r>
              <a:rPr lang="en-US" sz="5400" b="1" spc="-1" dirty="0">
                <a:solidFill>
                  <a:srgbClr val="000000"/>
                </a:solidFill>
                <a:latin typeface="Times New Roman"/>
              </a:rPr>
              <a:t>VÀO RỪNG HOA</a:t>
            </a:r>
            <a:endParaRPr lang="en-US" sz="5400" spc="-1" dirty="0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endParaRPr lang="en-US" sz="486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4860" b="1" dirty="0">
                <a:solidFill>
                  <a:srgbClr val="FF0000"/>
                </a:solidFill>
                <a:latin typeface="#9Slide05 SVNUT Triumph" panose="00000500000000000000" pitchFamily="2" charset="0"/>
              </a:rPr>
              <a:t> </a:t>
            </a:r>
            <a:endParaRPr lang="en-US" sz="4860" dirty="0">
              <a:solidFill>
                <a:srgbClr val="00B050"/>
              </a:solidFill>
              <a:latin typeface="#9Slide05 SVNUT Triumph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0807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18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9" name="Rectangle 11"/>
          <p:cNvSpPr/>
          <p:nvPr/>
        </p:nvSpPr>
        <p:spPr>
          <a:xfrm>
            <a:off x="942840" y="0"/>
            <a:ext cx="380052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Câu chuyện: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20" name="Picture 2" descr="D:\GIÁO ÁN 1 2020-2021\HÌNH SOẠN GIÁO ÁN\Thường thức âm nhạc\Âm thanh kì diệu 2.jpg"/>
          <p:cNvPicPr/>
          <p:nvPr/>
        </p:nvPicPr>
        <p:blipFill>
          <a:blip r:embed="rId3">
            <a:lum contrast="20000"/>
          </a:blip>
          <a:stretch/>
        </p:blipFill>
        <p:spPr>
          <a:xfrm>
            <a:off x="428760" y="3429000"/>
            <a:ext cx="5057640" cy="2674800"/>
          </a:xfrm>
          <a:prstGeom prst="rect">
            <a:avLst/>
          </a:prstGeom>
          <a:ln w="0">
            <a:noFill/>
          </a:ln>
        </p:spPr>
      </p:pic>
      <p:pic>
        <p:nvPicPr>
          <p:cNvPr id="521" name="Picture 3" descr="D:\GIÁO ÁN 1 2020-2021\HÌNH SOẠN GIÁO ÁN\Thường thức âm nhạc\Âm thanh kì diệu 1 - Copy.jpg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428760" y="698400"/>
            <a:ext cx="5057640" cy="2730600"/>
          </a:xfrm>
          <a:prstGeom prst="rect">
            <a:avLst/>
          </a:prstGeom>
          <a:ln w="0">
            <a:noFill/>
          </a:ln>
        </p:spPr>
      </p:pic>
      <p:pic>
        <p:nvPicPr>
          <p:cNvPr id="522" name="Picture 4" descr="D:\GIÁO ÁN 1 2020-2021\HÌNH SOẠN GIÁO ÁN\Thường thức âm nhạc\Âm thanh kì diệu 1.jpg"/>
          <p:cNvPicPr/>
          <p:nvPr/>
        </p:nvPicPr>
        <p:blipFill>
          <a:blip r:embed="rId5">
            <a:lum contrast="20000"/>
          </a:blip>
          <a:stretch/>
        </p:blipFill>
        <p:spPr>
          <a:xfrm>
            <a:off x="5486400" y="714240"/>
            <a:ext cx="5143680" cy="2714760"/>
          </a:xfrm>
          <a:prstGeom prst="rect">
            <a:avLst/>
          </a:prstGeom>
          <a:ln w="0">
            <a:noFill/>
          </a:ln>
        </p:spPr>
      </p:pic>
      <p:pic>
        <p:nvPicPr>
          <p:cNvPr id="523" name="Picture 5" descr="D:\GIÁO ÁN 1 2020-2021\HÌNH SOẠN GIÁO ÁN\Thường thức âm nhạc\Âm thanh kì diệu 2 - Copy.jpg"/>
          <p:cNvPicPr/>
          <p:nvPr/>
        </p:nvPicPr>
        <p:blipFill>
          <a:blip r:embed="rId6">
            <a:lum contrast="20000"/>
          </a:blip>
          <a:stretch/>
        </p:blipFill>
        <p:spPr>
          <a:xfrm>
            <a:off x="5486400" y="3429000"/>
            <a:ext cx="5127480" cy="2658960"/>
          </a:xfrm>
          <a:prstGeom prst="rect">
            <a:avLst/>
          </a:prstGeom>
          <a:ln w="0">
            <a:noFill/>
          </a:ln>
        </p:spPr>
      </p:pic>
      <p:sp>
        <p:nvSpPr>
          <p:cNvPr id="524" name="Rectangle 11"/>
          <p:cNvSpPr/>
          <p:nvPr/>
        </p:nvSpPr>
        <p:spPr>
          <a:xfrm>
            <a:off x="6515280" y="0"/>
            <a:ext cx="41148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ÂM THANH KÌ DIỆU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25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26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27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28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Effect">
                      <p:stCondLst>
                        <p:cond delay="indefinite"/>
                      </p:stCondLst>
                      <p:childTnLst>
                        <p:par>
                          <p:cTn id="1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Effect">
                      <p:stCondLst>
                        <p:cond delay="indefinite"/>
                      </p:stCondLst>
                      <p:childTnLst>
                        <p:par>
                          <p:cTn id="22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30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1" name="Rectangle 11"/>
          <p:cNvSpPr/>
          <p:nvPr/>
        </p:nvSpPr>
        <p:spPr>
          <a:xfrm>
            <a:off x="428760" y="0"/>
            <a:ext cx="462888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THỂ HIỆN ÂM THANH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3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3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3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3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36" name="Picture 9"/>
          <p:cNvPicPr/>
          <p:nvPr/>
        </p:nvPicPr>
        <p:blipFill>
          <a:blip r:embed="rId4">
            <a:lum contrast="20000"/>
          </a:blip>
          <a:srcRect l="3775" r="1825" b="3154"/>
          <a:stretch/>
        </p:blipFill>
        <p:spPr>
          <a:xfrm>
            <a:off x="414360" y="714240"/>
            <a:ext cx="10144080" cy="5357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38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9" name="Rectangle 11"/>
          <p:cNvSpPr/>
          <p:nvPr/>
        </p:nvSpPr>
        <p:spPr>
          <a:xfrm>
            <a:off x="6086520" y="693720"/>
            <a:ext cx="422892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Âm thanh âm nhạc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40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41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42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43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44" name="Picture 11"/>
          <p:cNvPicPr/>
          <p:nvPr/>
        </p:nvPicPr>
        <p:blipFill>
          <a:blip r:embed="rId4">
            <a:lum contrast="20000"/>
          </a:blip>
          <a:srcRect l="44793" r="21355" b="49550"/>
          <a:stretch/>
        </p:blipFill>
        <p:spPr>
          <a:xfrm>
            <a:off x="5629320" y="1285920"/>
            <a:ext cx="4929120" cy="4857840"/>
          </a:xfrm>
          <a:prstGeom prst="rect">
            <a:avLst/>
          </a:prstGeom>
          <a:ln w="0">
            <a:noFill/>
          </a:ln>
        </p:spPr>
      </p:pic>
      <p:pic>
        <p:nvPicPr>
          <p:cNvPr id="545" name="Picture 12"/>
          <p:cNvPicPr/>
          <p:nvPr/>
        </p:nvPicPr>
        <p:blipFill>
          <a:blip r:embed="rId5">
            <a:lum contrast="20000"/>
          </a:blip>
          <a:srcRect l="20250" r="8503" b="11364"/>
          <a:stretch/>
        </p:blipFill>
        <p:spPr>
          <a:xfrm>
            <a:off x="438120" y="1500120"/>
            <a:ext cx="5191200" cy="4643640"/>
          </a:xfrm>
          <a:prstGeom prst="rect">
            <a:avLst/>
          </a:prstGeom>
          <a:ln w="0">
            <a:noFill/>
          </a:ln>
        </p:spPr>
      </p:pic>
      <p:sp>
        <p:nvSpPr>
          <p:cNvPr id="546" name="Rectangle 11"/>
          <p:cNvSpPr/>
          <p:nvPr/>
        </p:nvSpPr>
        <p:spPr>
          <a:xfrm>
            <a:off x="628560" y="642960"/>
            <a:ext cx="4857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Âm thanh trong tự nhiên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Effect">
                      <p:stCondLst>
                        <p:cond delay="indefinite"/>
                      </p:stCondLst>
                      <p:childTnLst>
                        <p:par>
                          <p:cTn id="15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48" name="Content Placeholder 3"/>
          <p:cNvPicPr/>
          <p:nvPr/>
        </p:nvPicPr>
        <p:blipFill>
          <a:blip r:embed="rId3">
            <a:lum contrast="20000"/>
          </a:blip>
          <a:srcRect l="17417" t="53809" r="26462" b="11009"/>
          <a:stretch/>
        </p:blipFill>
        <p:spPr>
          <a:xfrm>
            <a:off x="343080" y="1000080"/>
            <a:ext cx="10262880" cy="4643640"/>
          </a:xfrm>
          <a:prstGeom prst="rect">
            <a:avLst/>
          </a:prstGeom>
          <a:ln w="0">
            <a:noFill/>
          </a:ln>
        </p:spPr>
      </p:pic>
      <p:sp>
        <p:nvSpPr>
          <p:cNvPr id="549" name="Text Box 9"/>
          <p:cNvSpPr/>
          <p:nvPr/>
        </p:nvSpPr>
        <p:spPr>
          <a:xfrm>
            <a:off x="514440" y="107172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50" name="Text Box 10"/>
          <p:cNvSpPr/>
          <p:nvPr/>
        </p:nvSpPr>
        <p:spPr>
          <a:xfrm>
            <a:off x="271440" y="1857240"/>
            <a:ext cx="54291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 dirty="0">
                <a:solidFill>
                  <a:srgbClr val="000000"/>
                </a:solidFill>
                <a:latin typeface="Times New Roman"/>
              </a:rPr>
              <a:t>VÀO RỪNG HOA</a:t>
            </a:r>
            <a:endParaRPr lang="en-US" sz="35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51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52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53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54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55" name="Rectangle 3"/>
          <p:cNvSpPr/>
          <p:nvPr/>
        </p:nvSpPr>
        <p:spPr>
          <a:xfrm>
            <a:off x="3629160" y="2428920"/>
            <a:ext cx="18000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Việt Anh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" name="Picture 8" descr="D:\GIÁO ÁN 1 2020-2021\HÌNH SOẠN GIÁO ÁN\Học hát\Vào rừng hoa\Vào rừng hoa - Copy (2) - Copy.jpg"/>
          <p:cNvPicPr/>
          <p:nvPr/>
        </p:nvPicPr>
        <p:blipFill>
          <a:blip r:embed="rId6">
            <a:lum contrast="20000"/>
          </a:blip>
          <a:srcRect r="5081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57" name="Rectangle 3"/>
          <p:cNvSpPr/>
          <p:nvPr/>
        </p:nvSpPr>
        <p:spPr>
          <a:xfrm>
            <a:off x="942840" y="28584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hát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58" name="Rectangle 3"/>
          <p:cNvSpPr/>
          <p:nvPr/>
        </p:nvSpPr>
        <p:spPr>
          <a:xfrm>
            <a:off x="857160" y="21420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giai điệu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59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60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61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62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" name="HÁT MẪU VÀO RỪNG HO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15200" y="195240"/>
            <a:ext cx="609600" cy="609600"/>
          </a:xfrm>
          <a:prstGeom prst="rect">
            <a:avLst/>
          </a:prstGeom>
        </p:spPr>
      </p:pic>
      <p:pic>
        <p:nvPicPr>
          <p:cNvPr id="3" name="BEAT VAO RƯNG HOA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16077" y="73103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Effect">
                      <p:stCondLst>
                        <p:cond delay="indefinite"/>
                      </p:stCondLst>
                      <p:childTnLst>
                        <p:par>
                          <p:cTn id="9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1"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Effect">
                      <p:stCondLst>
                        <p:cond delay="indefinite"/>
                      </p:stCondLst>
                      <p:childTnLst>
                        <p:par>
                          <p:cTn id="1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7" dur="5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27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27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64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5" name="Rectangle 11"/>
          <p:cNvSpPr/>
          <p:nvPr/>
        </p:nvSpPr>
        <p:spPr>
          <a:xfrm>
            <a:off x="1028880" y="0"/>
            <a:ext cx="32004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ĐỌC LỜI CA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66" name="Rectangle 4"/>
          <p:cNvSpPr/>
          <p:nvPr/>
        </p:nvSpPr>
        <p:spPr>
          <a:xfrm>
            <a:off x="771480" y="2071800"/>
            <a:ext cx="9783720" cy="3497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Cầm tay nhau cùng đi chơi.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Đi khắp nơi hái bông hoa tươi.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Vào đây chơi rừng hoa tươi.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Chim líu lo hót nghe vui vui.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Vào rừng xem hoa nghe tiếng chim rừng reo ca.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Tìm vài bông hoa cùng hái đem về nhà.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67" name="Rectangle 7"/>
          <p:cNvSpPr/>
          <p:nvPr/>
        </p:nvSpPr>
        <p:spPr>
          <a:xfrm>
            <a:off x="3511080" y="1071720"/>
            <a:ext cx="429336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VÀO RỪNG HOA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68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69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70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71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1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5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95" name="Rectangle 3"/>
          <p:cNvSpPr/>
          <p:nvPr/>
        </p:nvSpPr>
        <p:spPr>
          <a:xfrm>
            <a:off x="4343400" y="1071720"/>
            <a:ext cx="214308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2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1</a:t>
            </a:r>
            <a:endParaRPr lang="en-US" sz="32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6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7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98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99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00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01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02" name="Picture 12" descr="D:\GIÁO ÁN 1 2020-2021\HÌNH SOẠN GIÁO ÁN\Học hát\câu 1b VRH.jpg"/>
          <p:cNvPicPr/>
          <p:nvPr/>
        </p:nvPicPr>
        <p:blipFill>
          <a:blip r:embed="rId6">
            <a:lum contrast="20000"/>
          </a:blip>
          <a:stretch/>
        </p:blipFill>
        <p:spPr>
          <a:xfrm>
            <a:off x="514440" y="1757520"/>
            <a:ext cx="9943920" cy="1285560"/>
          </a:xfrm>
          <a:prstGeom prst="rect">
            <a:avLst/>
          </a:prstGeom>
          <a:ln w="0">
            <a:noFill/>
          </a:ln>
        </p:spPr>
      </p:pic>
      <p:sp>
        <p:nvSpPr>
          <p:cNvPr id="603" name="Rectangle 7"/>
          <p:cNvSpPr/>
          <p:nvPr/>
        </p:nvSpPr>
        <p:spPr>
          <a:xfrm>
            <a:off x="1128600" y="0"/>
            <a:ext cx="341496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VÀO RỪNG HOA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Việt Anh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4" name="Content Placeholder 3"/>
          <p:cNvPicPr/>
          <p:nvPr/>
        </p:nvPicPr>
        <p:blipFill>
          <a:blip r:embed="rId7"/>
          <a:stretch/>
        </p:blipFill>
        <p:spPr>
          <a:xfrm>
            <a:off x="487440" y="3071880"/>
            <a:ext cx="10071000" cy="2566800"/>
          </a:xfrm>
          <a:prstGeom prst="rect">
            <a:avLst/>
          </a:prstGeom>
          <a:ln w="0">
            <a:noFill/>
          </a:ln>
        </p:spPr>
      </p:pic>
      <p:pic>
        <p:nvPicPr>
          <p:cNvPr id="3" name="CÂ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05000" y="109307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628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9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30" name="Rectangle 3"/>
          <p:cNvSpPr/>
          <p:nvPr/>
        </p:nvSpPr>
        <p:spPr>
          <a:xfrm>
            <a:off x="4414680" y="1000080"/>
            <a:ext cx="207180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2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2</a:t>
            </a:r>
            <a:endParaRPr lang="en-US" sz="32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31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32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3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3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635" name="Rectangle 7"/>
          <p:cNvSpPr/>
          <p:nvPr/>
        </p:nvSpPr>
        <p:spPr>
          <a:xfrm>
            <a:off x="1128600" y="0"/>
            <a:ext cx="341496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VÀO RỪNG HOA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Việt Anh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36" name="Content Placeholder 3"/>
          <p:cNvPicPr/>
          <p:nvPr/>
        </p:nvPicPr>
        <p:blipFill>
          <a:blip r:embed="rId6"/>
          <a:stretch/>
        </p:blipFill>
        <p:spPr>
          <a:xfrm>
            <a:off x="487440" y="2925720"/>
            <a:ext cx="10144080" cy="2712960"/>
          </a:xfrm>
          <a:prstGeom prst="rect">
            <a:avLst/>
          </a:prstGeom>
          <a:ln w="0">
            <a:noFill/>
          </a:ln>
        </p:spPr>
      </p:pic>
      <p:pic>
        <p:nvPicPr>
          <p:cNvPr id="637" name="Picture 13" descr="D:\GIÁO ÁN 1 2020-2021\HÌNH SOẠN GIÁO ÁN\Học hát\Câu 2 VRH.jpg"/>
          <p:cNvPicPr/>
          <p:nvPr/>
        </p:nvPicPr>
        <p:blipFill>
          <a:blip r:embed="rId7">
            <a:lum contrast="30000"/>
          </a:blip>
          <a:stretch/>
        </p:blipFill>
        <p:spPr>
          <a:xfrm>
            <a:off x="485640" y="1643040"/>
            <a:ext cx="10029960" cy="1357200"/>
          </a:xfrm>
          <a:prstGeom prst="rect">
            <a:avLst/>
          </a:prstGeom>
          <a:ln w="0">
            <a:noFill/>
          </a:ln>
        </p:spPr>
      </p:pic>
      <p:pic>
        <p:nvPicPr>
          <p:cNvPr id="3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57400" y="109980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95" name="Rectangle 3"/>
          <p:cNvSpPr/>
          <p:nvPr/>
        </p:nvSpPr>
        <p:spPr>
          <a:xfrm>
            <a:off x="4343400" y="1071720"/>
            <a:ext cx="214308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1 + 2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6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7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98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99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00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01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02" name="Picture 12" descr="D:\GIÁO ÁN 1 2020-2021\HÌNH SOẠN GIÁO ÁN\Học hát\câu 1b VRH.jpg"/>
          <p:cNvPicPr/>
          <p:nvPr/>
        </p:nvPicPr>
        <p:blipFill>
          <a:blip r:embed="rId6">
            <a:lum contrast="20000"/>
          </a:blip>
          <a:stretch/>
        </p:blipFill>
        <p:spPr>
          <a:xfrm>
            <a:off x="514440" y="1676400"/>
            <a:ext cx="9943920" cy="1285560"/>
          </a:xfrm>
          <a:prstGeom prst="rect">
            <a:avLst/>
          </a:prstGeom>
          <a:ln w="0">
            <a:noFill/>
          </a:ln>
        </p:spPr>
      </p:pic>
      <p:sp>
        <p:nvSpPr>
          <p:cNvPr id="603" name="Rectangle 7"/>
          <p:cNvSpPr/>
          <p:nvPr/>
        </p:nvSpPr>
        <p:spPr>
          <a:xfrm>
            <a:off x="1128600" y="0"/>
            <a:ext cx="341496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VÀO RỪNG HOA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Việt Anh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4" name="Content Placeholder 3"/>
          <p:cNvPicPr/>
          <p:nvPr/>
        </p:nvPicPr>
        <p:blipFill>
          <a:blip r:embed="rId7"/>
          <a:stretch/>
        </p:blipFill>
        <p:spPr>
          <a:xfrm>
            <a:off x="487440" y="4355280"/>
            <a:ext cx="10071000" cy="1283400"/>
          </a:xfrm>
          <a:prstGeom prst="rect">
            <a:avLst/>
          </a:prstGeom>
          <a:ln w="0">
            <a:noFill/>
          </a:ln>
        </p:spPr>
      </p:pic>
      <p:pic>
        <p:nvPicPr>
          <p:cNvPr id="14" name="Picture 13" descr="D:\GIÁO ÁN 1 2020-2021\HÌNH SOẠN GIÁO ÁN\Học hát\Câu 2 VRH.jpg"/>
          <p:cNvPicPr/>
          <p:nvPr/>
        </p:nvPicPr>
        <p:blipFill>
          <a:blip r:embed="rId8">
            <a:lum contrast="30000"/>
          </a:blip>
          <a:stretch/>
        </p:blipFill>
        <p:spPr>
          <a:xfrm>
            <a:off x="452981" y="2971800"/>
            <a:ext cx="10029960" cy="1357200"/>
          </a:xfrm>
          <a:prstGeom prst="rect">
            <a:avLst/>
          </a:prstGeom>
          <a:ln w="0">
            <a:noFill/>
          </a:ln>
        </p:spPr>
      </p:pic>
      <p:pic>
        <p:nvPicPr>
          <p:cNvPr id="3" name="CÂU 1+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71600" y="10790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269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8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639" name="Rectangle 3"/>
          <p:cNvSpPr/>
          <p:nvPr/>
        </p:nvSpPr>
        <p:spPr>
          <a:xfrm>
            <a:off x="4700520" y="928800"/>
            <a:ext cx="164304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4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3 </a:t>
            </a:r>
            <a:endParaRPr lang="en-US" sz="4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40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1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4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4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4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4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646" name="Rectangle 7"/>
          <p:cNvSpPr/>
          <p:nvPr/>
        </p:nvSpPr>
        <p:spPr>
          <a:xfrm>
            <a:off x="1128600" y="0"/>
            <a:ext cx="341496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VÀO RỪNG HOA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Việt Anh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47" name="Content Placeholder 3"/>
          <p:cNvPicPr/>
          <p:nvPr/>
        </p:nvPicPr>
        <p:blipFill>
          <a:blip r:embed="rId6"/>
          <a:stretch/>
        </p:blipFill>
        <p:spPr>
          <a:xfrm>
            <a:off x="487440" y="2925720"/>
            <a:ext cx="10144080" cy="2712960"/>
          </a:xfrm>
          <a:prstGeom prst="rect">
            <a:avLst/>
          </a:prstGeom>
          <a:ln w="0">
            <a:noFill/>
          </a:ln>
        </p:spPr>
      </p:pic>
      <p:pic>
        <p:nvPicPr>
          <p:cNvPr id="648" name="Picture 2" descr="D:\GIÁO ÁN 1 2020-2021\HÌNH SOẠN GIÁO ÁN\Học hát\Câu 3 VRH.jpg"/>
          <p:cNvPicPr/>
          <p:nvPr/>
        </p:nvPicPr>
        <p:blipFill>
          <a:blip r:embed="rId7">
            <a:lum contrast="20000"/>
          </a:blip>
          <a:srcRect t="4780"/>
          <a:stretch/>
        </p:blipFill>
        <p:spPr>
          <a:xfrm>
            <a:off x="477720" y="1571760"/>
            <a:ext cx="9944280" cy="1571400"/>
          </a:xfrm>
          <a:prstGeom prst="rect">
            <a:avLst/>
          </a:prstGeom>
          <a:ln w="0">
            <a:noFill/>
          </a:ln>
        </p:spPr>
      </p:pic>
      <p:pic>
        <p:nvPicPr>
          <p:cNvPr id="2" name="CÂU 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95400" y="10435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8" name="Rectangle 5"/>
          <p:cNvSpPr/>
          <p:nvPr/>
        </p:nvSpPr>
        <p:spPr>
          <a:xfrm>
            <a:off x="4057560" y="428760"/>
            <a:ext cx="348300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Rectangle 6"/>
          <p:cNvSpPr/>
          <p:nvPr/>
        </p:nvSpPr>
        <p:spPr>
          <a:xfrm>
            <a:off x="1128600" y="2000160"/>
            <a:ext cx="9001080" cy="26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9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650" name="Rectangle 3"/>
          <p:cNvSpPr/>
          <p:nvPr/>
        </p:nvSpPr>
        <p:spPr>
          <a:xfrm>
            <a:off x="4557600" y="1000080"/>
            <a:ext cx="195120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6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4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51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5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5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5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5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56" name="Picture 2" descr="D:\GIÁO ÁN 1 2020-2021\HÌNH SOẠN GIÁO ÁN\Học hát\Câu 4 VRH.jpg"/>
          <p:cNvPicPr/>
          <p:nvPr/>
        </p:nvPicPr>
        <p:blipFill>
          <a:blip r:embed="rId6">
            <a:lum contrast="20000"/>
          </a:blip>
          <a:stretch/>
        </p:blipFill>
        <p:spPr>
          <a:xfrm>
            <a:off x="485640" y="1785960"/>
            <a:ext cx="10029960" cy="1500120"/>
          </a:xfrm>
          <a:prstGeom prst="rect">
            <a:avLst/>
          </a:prstGeom>
          <a:ln w="0">
            <a:noFill/>
          </a:ln>
        </p:spPr>
      </p:pic>
      <p:sp>
        <p:nvSpPr>
          <p:cNvPr id="657" name="Rectangle 7"/>
          <p:cNvSpPr/>
          <p:nvPr/>
        </p:nvSpPr>
        <p:spPr>
          <a:xfrm>
            <a:off x="1128600" y="0"/>
            <a:ext cx="341496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VÀO RỪNG HOA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Việt Anh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58" name="Content Placeholder 3"/>
          <p:cNvPicPr/>
          <p:nvPr/>
        </p:nvPicPr>
        <p:blipFill>
          <a:blip r:embed="rId7"/>
          <a:stretch/>
        </p:blipFill>
        <p:spPr>
          <a:xfrm>
            <a:off x="487440" y="3071880"/>
            <a:ext cx="10071000" cy="2646360"/>
          </a:xfrm>
          <a:prstGeom prst="rect">
            <a:avLst/>
          </a:prstGeom>
          <a:ln w="0">
            <a:noFill/>
          </a:ln>
        </p:spPr>
      </p:pic>
      <p:pic>
        <p:nvPicPr>
          <p:cNvPr id="2" name="CÂU 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47800" y="116575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9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660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1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62" name="Rectangle 3"/>
          <p:cNvSpPr/>
          <p:nvPr/>
        </p:nvSpPr>
        <p:spPr>
          <a:xfrm>
            <a:off x="4129200" y="1071720"/>
            <a:ext cx="2571480" cy="541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28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3+4</a:t>
            </a:r>
            <a:endParaRPr lang="en-US" sz="28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63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64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65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66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67" name="Picture 2" descr="D:\GIÁO ÁN 1 2020-2021\HÌNH SOẠN GIÁO ÁN\Học hát\Câu 3 VRH.jpg"/>
          <p:cNvPicPr/>
          <p:nvPr/>
        </p:nvPicPr>
        <p:blipFill>
          <a:blip r:embed="rId6">
            <a:lum contrast="20000"/>
          </a:blip>
          <a:srcRect t="4780"/>
          <a:stretch/>
        </p:blipFill>
        <p:spPr>
          <a:xfrm>
            <a:off x="514440" y="1517760"/>
            <a:ext cx="9901080" cy="1299960"/>
          </a:xfrm>
          <a:prstGeom prst="rect">
            <a:avLst/>
          </a:prstGeom>
          <a:ln w="0">
            <a:noFill/>
          </a:ln>
        </p:spPr>
      </p:pic>
      <p:sp>
        <p:nvSpPr>
          <p:cNvPr id="668" name="Rectangle 7"/>
          <p:cNvSpPr/>
          <p:nvPr/>
        </p:nvSpPr>
        <p:spPr>
          <a:xfrm>
            <a:off x="1128600" y="0"/>
            <a:ext cx="341496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VÀO RỪNG HOA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Việt Anh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69" name="Content Placeholder 3"/>
          <p:cNvPicPr/>
          <p:nvPr/>
        </p:nvPicPr>
        <p:blipFill>
          <a:blip r:embed="rId7"/>
          <a:stretch/>
        </p:blipFill>
        <p:spPr>
          <a:xfrm>
            <a:off x="487440" y="3886200"/>
            <a:ext cx="10071000" cy="1752480"/>
          </a:xfrm>
          <a:prstGeom prst="rect">
            <a:avLst/>
          </a:prstGeom>
          <a:ln w="0">
            <a:noFill/>
          </a:ln>
        </p:spPr>
      </p:pic>
      <p:pic>
        <p:nvPicPr>
          <p:cNvPr id="670" name="Picture 2" descr="D:\GIÁO ÁN 1 2020-2021\HÌNH SOẠN GIÁO ÁN\Học hát\Câu 4 VRH.jpg"/>
          <p:cNvPicPr/>
          <p:nvPr/>
        </p:nvPicPr>
        <p:blipFill>
          <a:blip r:embed="rId8">
            <a:lum contrast="20000"/>
          </a:blip>
          <a:stretch/>
        </p:blipFill>
        <p:spPr>
          <a:xfrm>
            <a:off x="557280" y="2817720"/>
            <a:ext cx="10001160" cy="1297080"/>
          </a:xfrm>
          <a:prstGeom prst="rect">
            <a:avLst/>
          </a:prstGeom>
          <a:ln w="0">
            <a:noFill/>
          </a:ln>
        </p:spPr>
      </p:pic>
      <p:pic>
        <p:nvPicPr>
          <p:cNvPr id="2" name="CÂU 3+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8600" y="10717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1" name="Picture 8" descr="D:\GIÁO ÁN 1 2020-2021\HÌNH SOẠN GIÁO ÁN\Học hát\Vào rừng hoa\Vào rừng hoa - Copy (2) - Copy.jpg"/>
          <p:cNvPicPr/>
          <p:nvPr/>
        </p:nvPicPr>
        <p:blipFill>
          <a:blip r:embed="rId2">
            <a:lum contrast="20000"/>
          </a:blip>
          <a:srcRect r="5730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672" name="Rectangle 3"/>
          <p:cNvSpPr/>
          <p:nvPr/>
        </p:nvSpPr>
        <p:spPr>
          <a:xfrm>
            <a:off x="1114560" y="214200"/>
            <a:ext cx="2228760" cy="648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Cả bài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7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7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7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7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7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678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679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680" name="Rectangle 1"/>
          <p:cNvSpPr/>
          <p:nvPr/>
        </p:nvSpPr>
        <p:spPr>
          <a:xfrm>
            <a:off x="1755720" y="2571840"/>
            <a:ext cx="781092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KẾT HỢP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VỖ TAY THEO PHÁCH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81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82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8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8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685" name="Rectangle 7"/>
          <p:cNvSpPr/>
          <p:nvPr/>
        </p:nvSpPr>
        <p:spPr>
          <a:xfrm>
            <a:off x="3171960" y="1000080"/>
            <a:ext cx="4714920" cy="118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VÀO RỪNG HOA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Việt Anh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6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6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" name="Picture 12" descr="D:\GIÁO ÁN 1 2020-2021\HÌNH SOẠN GIÁO ÁN\Học hát\Vào rừng hoa.jpg"/>
          <p:cNvPicPr/>
          <p:nvPr/>
        </p:nvPicPr>
        <p:blipFill>
          <a:blip r:embed="rId4">
            <a:lum contrast="20000"/>
          </a:blip>
          <a:srcRect l="11345" t="17302" r="8294" b="27633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  <a:effectLst>
            <a:outerShdw dist="139498" dir="2700000">
              <a:srgbClr val="333333">
                <a:alpha val="65000"/>
              </a:srgbClr>
            </a:outerShdw>
          </a:effectLst>
        </p:spPr>
      </p:pic>
      <p:sp>
        <p:nvSpPr>
          <p:cNvPr id="687" name="Rounded Rectangular Callout 21"/>
          <p:cNvSpPr/>
          <p:nvPr/>
        </p:nvSpPr>
        <p:spPr>
          <a:xfrm>
            <a:off x="200160" y="2000160"/>
            <a:ext cx="1257120" cy="571680"/>
          </a:xfrm>
          <a:prstGeom prst="wedgeRoundRectCallout">
            <a:avLst>
              <a:gd name="adj1" fmla="val 78476"/>
              <a:gd name="adj2" fmla="val 21370"/>
              <a:gd name="adj3" fmla="val 16667"/>
            </a:avLst>
          </a:prstGeom>
          <a:solidFill>
            <a:srgbClr val="FFFF00"/>
          </a:solidFill>
          <a:ln w="1260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Phách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88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89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90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91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8" name="BEAT VAO RƯNG HO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2480" y="304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27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2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693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694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695" name="Rectangle 1"/>
          <p:cNvSpPr/>
          <p:nvPr/>
        </p:nvSpPr>
        <p:spPr>
          <a:xfrm>
            <a:off x="1748520" y="2714760"/>
            <a:ext cx="800604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CÙNG NHẠC ĐỆM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KẾT HỢP GÕ PHÁCH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96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97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98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99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700" name="Rectangle 7"/>
          <p:cNvSpPr/>
          <p:nvPr/>
        </p:nvSpPr>
        <p:spPr>
          <a:xfrm>
            <a:off x="3171960" y="1000080"/>
            <a:ext cx="4714920" cy="118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VÀO RỪNG HOA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Việt Anh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6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6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1" name="Picture 12" descr="D:\GIÁO ÁN 1 2020-2021\HÌNH SOẠN GIÁO ÁN\Học hát\Vào rừng hoa.jpg"/>
          <p:cNvPicPr/>
          <p:nvPr/>
        </p:nvPicPr>
        <p:blipFill>
          <a:blip r:embed="rId4"/>
          <a:srcRect l="11349" t="17301" r="8294" b="27631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  <a:effectLst>
            <a:outerShdw dist="139498" dir="2700000">
              <a:srgbClr val="333333">
                <a:alpha val="65000"/>
              </a:srgbClr>
            </a:outerShdw>
          </a:effectLst>
        </p:spPr>
      </p:pic>
      <p:pic>
        <p:nvPicPr>
          <p:cNvPr id="70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70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70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0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" name="BEAT VAO RƯNG HO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2480" y="304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707" name="Content Placeholder 3"/>
          <p:cNvPicPr/>
          <p:nvPr/>
        </p:nvPicPr>
        <p:blipFill>
          <a:blip r:embed="rId3">
            <a:lum contrast="20000"/>
          </a:blip>
          <a:srcRect l="17417" t="53809" r="26462" b="11009"/>
          <a:stretch/>
        </p:blipFill>
        <p:spPr>
          <a:xfrm>
            <a:off x="343080" y="1000080"/>
            <a:ext cx="10262880" cy="4643640"/>
          </a:xfrm>
          <a:prstGeom prst="rect">
            <a:avLst/>
          </a:prstGeom>
          <a:ln w="0">
            <a:noFill/>
          </a:ln>
        </p:spPr>
      </p:pic>
      <p:sp>
        <p:nvSpPr>
          <p:cNvPr id="708" name="Text Box 9"/>
          <p:cNvSpPr/>
          <p:nvPr/>
        </p:nvSpPr>
        <p:spPr>
          <a:xfrm>
            <a:off x="514440" y="107172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09" name="Text Box 10"/>
          <p:cNvSpPr/>
          <p:nvPr/>
        </p:nvSpPr>
        <p:spPr>
          <a:xfrm>
            <a:off x="271440" y="1857240"/>
            <a:ext cx="54291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000000"/>
                </a:solidFill>
                <a:latin typeface="Times New Roman"/>
              </a:rPr>
              <a:t>VÀO RỪNG HOA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710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711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712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13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714" name="Rectangle 3"/>
          <p:cNvSpPr/>
          <p:nvPr/>
        </p:nvSpPr>
        <p:spPr>
          <a:xfrm>
            <a:off x="3629160" y="2428920"/>
            <a:ext cx="18000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Việt Anh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5" name="Picture 8" descr="000o"/>
          <p:cNvPicPr/>
          <p:nvPr/>
        </p:nvPicPr>
        <p:blipFill>
          <a:blip r:embed="rId2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716" name="Picture 9" descr="000o"/>
          <p:cNvPicPr/>
          <p:nvPr/>
        </p:nvPicPr>
        <p:blipFill>
          <a:blip r:embed="rId2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717" name="Picture 10" descr="000o"/>
          <p:cNvPicPr/>
          <p:nvPr/>
        </p:nvPicPr>
        <p:blipFill>
          <a:blip r:embed="rId2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18" name="Picture 11" descr="000o"/>
          <p:cNvPicPr/>
          <p:nvPr/>
        </p:nvPicPr>
        <p:blipFill>
          <a:blip r:embed="rId2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719" name="Cloud 7"/>
          <p:cNvSpPr/>
          <p:nvPr/>
        </p:nvSpPr>
        <p:spPr>
          <a:xfrm>
            <a:off x="2743200" y="1571760"/>
            <a:ext cx="1189080" cy="1204920"/>
          </a:xfrm>
          <a:custGeom>
            <a:avLst/>
            <a:gdLst/>
            <a:ahLst/>
            <a:cxnLst/>
            <a:rect l="l" t="t" r="r" b="b"/>
            <a:pathLst>
              <a:path w="43733" h="44465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0" name="Text Box 9"/>
          <p:cNvSpPr/>
          <p:nvPr/>
        </p:nvSpPr>
        <p:spPr>
          <a:xfrm>
            <a:off x="271440" y="214200"/>
            <a:ext cx="450072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0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Gọi tên các nhân vật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721" name="Picture 11"/>
          <p:cNvPicPr/>
          <p:nvPr/>
        </p:nvPicPr>
        <p:blipFill>
          <a:blip r:embed="rId3">
            <a:lum contrast="20000"/>
          </a:blip>
          <a:stretch/>
        </p:blipFill>
        <p:spPr>
          <a:xfrm>
            <a:off x="1042920" y="268200"/>
            <a:ext cx="9325080" cy="6597720"/>
          </a:xfrm>
          <a:prstGeom prst="rect">
            <a:avLst/>
          </a:prstGeom>
          <a:ln w="0">
            <a:noFill/>
          </a:ln>
        </p:spPr>
      </p:pic>
      <p:sp>
        <p:nvSpPr>
          <p:cNvPr id="722" name="Oval Callout 5"/>
          <p:cNvSpPr/>
          <p:nvPr/>
        </p:nvSpPr>
        <p:spPr>
          <a:xfrm>
            <a:off x="6805440" y="111240"/>
            <a:ext cx="2467080" cy="1317600"/>
          </a:xfrm>
          <a:prstGeom prst="wedgeEllipseCallout">
            <a:avLst>
              <a:gd name="adj1" fmla="val -27171"/>
              <a:gd name="adj2" fmla="val 73537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Cô giáo Khóa Son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23" name="Oval Callout 6"/>
          <p:cNvSpPr/>
          <p:nvPr/>
        </p:nvSpPr>
        <p:spPr>
          <a:xfrm>
            <a:off x="533520" y="2548080"/>
            <a:ext cx="1847880" cy="1014120"/>
          </a:xfrm>
          <a:prstGeom prst="wedgeEllipseCallout">
            <a:avLst>
              <a:gd name="adj1" fmla="val 49555"/>
              <a:gd name="adj2" fmla="val 58986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Bạn Mi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24" name="Oval Callout 7"/>
          <p:cNvSpPr/>
          <p:nvPr/>
        </p:nvSpPr>
        <p:spPr>
          <a:xfrm>
            <a:off x="2608200" y="1913040"/>
            <a:ext cx="1847880" cy="1012680"/>
          </a:xfrm>
          <a:prstGeom prst="wedgeEllipseCallout">
            <a:avLst>
              <a:gd name="adj1" fmla="val 32236"/>
              <a:gd name="adj2" fmla="val 78592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Bạn Rê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25" name="Oval Callout 8"/>
          <p:cNvSpPr/>
          <p:nvPr/>
        </p:nvSpPr>
        <p:spPr>
          <a:xfrm>
            <a:off x="9123480" y="2714760"/>
            <a:ext cx="1849320" cy="1012680"/>
          </a:xfrm>
          <a:prstGeom prst="wedgeEllipseCallout">
            <a:avLst>
              <a:gd name="adj1" fmla="val -49500"/>
              <a:gd name="adj2" fmla="val 61787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Bạn Đô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Effect">
                      <p:stCondLst>
                        <p:cond delay="indefinite"/>
                      </p:stCondLst>
                      <p:childTnLst>
                        <p:par>
                          <p:cTn id="1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Effect">
                      <p:stCondLst>
                        <p:cond delay="indefinite"/>
                      </p:stCondLst>
                      <p:childTnLst>
                        <p:par>
                          <p:cTn id="22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Effect">
                      <p:stCondLst>
                        <p:cond delay="indefinite"/>
                      </p:stCondLst>
                      <p:childTnLst>
                        <p:par>
                          <p:cTn id="28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Effect">
                      <p:stCondLst>
                        <p:cond delay="indefinite"/>
                      </p:stCondLst>
                      <p:childTnLst>
                        <p:par>
                          <p:cTn id="3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6" name="Picture 8" descr="000o"/>
          <p:cNvPicPr/>
          <p:nvPr/>
        </p:nvPicPr>
        <p:blipFill>
          <a:blip r:embed="rId2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727" name="Picture 10" descr="000o"/>
          <p:cNvPicPr/>
          <p:nvPr/>
        </p:nvPicPr>
        <p:blipFill>
          <a:blip r:embed="rId2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28" name="Picture 11" descr="000o"/>
          <p:cNvPicPr/>
          <p:nvPr/>
        </p:nvPicPr>
        <p:blipFill>
          <a:blip r:embed="rId2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29" name="Picture 9" descr="000o"/>
          <p:cNvPicPr/>
          <p:nvPr/>
        </p:nvPicPr>
        <p:blipFill>
          <a:blip r:embed="rId2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730" name="Picture 8"/>
          <p:cNvPicPr/>
          <p:nvPr/>
        </p:nvPicPr>
        <p:blipFill>
          <a:blip r:embed="rId3">
            <a:lum contrast="20000"/>
          </a:blip>
          <a:srcRect l="44793" r="21355" b="49550"/>
          <a:stretch/>
        </p:blipFill>
        <p:spPr>
          <a:xfrm>
            <a:off x="5557680" y="1428840"/>
            <a:ext cx="5294520" cy="5325840"/>
          </a:xfrm>
          <a:prstGeom prst="rect">
            <a:avLst/>
          </a:prstGeom>
          <a:ln w="0">
            <a:noFill/>
          </a:ln>
        </p:spPr>
      </p:pic>
      <p:pic>
        <p:nvPicPr>
          <p:cNvPr id="731" name="Picture 9"/>
          <p:cNvPicPr/>
          <p:nvPr/>
        </p:nvPicPr>
        <p:blipFill>
          <a:blip r:embed="rId4">
            <a:lum contrast="20000"/>
          </a:blip>
          <a:srcRect l="20250" r="8503" b="11364"/>
          <a:stretch/>
        </p:blipFill>
        <p:spPr>
          <a:xfrm>
            <a:off x="79200" y="1285920"/>
            <a:ext cx="5478480" cy="5459400"/>
          </a:xfrm>
          <a:prstGeom prst="rect">
            <a:avLst/>
          </a:prstGeom>
          <a:ln w="0">
            <a:noFill/>
          </a:ln>
        </p:spPr>
      </p:pic>
      <p:sp>
        <p:nvSpPr>
          <p:cNvPr id="732" name="Text Box 9"/>
          <p:cNvSpPr/>
          <p:nvPr/>
        </p:nvSpPr>
        <p:spPr>
          <a:xfrm>
            <a:off x="2057400" y="141120"/>
            <a:ext cx="6686640" cy="1333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Có những âm thanh nào vang lên trong khu rừng kì diệu?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7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7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V.A – Đàn Gà Con (mp3cut.net).mp3"/>
          <p:cNvPicPr/>
          <p:nvPr/>
        </p:nvPicPr>
        <p:blipFill>
          <a:blip r:embed="rId4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7" name="Sang Xuan Doc Tau dan tranh - Linh Thao (mp3cut.net).mp3"/>
          <p:cNvPicPr/>
          <p:nvPr/>
        </p:nvPicPr>
        <p:blipFill>
          <a:blip r:embed="rId5"/>
          <a:stretch/>
        </p:blipFill>
        <p:spPr>
          <a:xfrm>
            <a:off x="5029200" y="1047600"/>
            <a:ext cx="1066680" cy="811440"/>
          </a:xfrm>
          <a:prstGeom prst="rect">
            <a:avLst/>
          </a:prstGeom>
          <a:ln w="0">
            <a:noFill/>
          </a:ln>
        </p:spPr>
      </p:pic>
      <p:pic>
        <p:nvPicPr>
          <p:cNvPr id="68" name="Picture 14"/>
          <p:cNvPicPr/>
          <p:nvPr/>
        </p:nvPicPr>
        <p:blipFill>
          <a:blip r:embed="rId6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9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72" name="AutoShape 17"/>
          <p:cNvGrpSpPr/>
          <p:nvPr/>
        </p:nvGrpSpPr>
        <p:grpSpPr>
          <a:xfrm>
            <a:off x="512640" y="384120"/>
            <a:ext cx="9996480" cy="811440"/>
            <a:chOff x="512640" y="384120"/>
            <a:chExt cx="9996480" cy="811440"/>
          </a:xfrm>
        </p:grpSpPr>
        <p:pic>
          <p:nvPicPr>
            <p:cNvPr id="73" name="AutoShape 17"/>
            <p:cNvPicPr/>
            <p:nvPr/>
          </p:nvPicPr>
          <p:blipFill>
            <a:blip r:embed="rId7"/>
            <a:stretch/>
          </p:blipFill>
          <p:spPr>
            <a:xfrm>
              <a:off x="512640" y="384120"/>
              <a:ext cx="9996480" cy="8114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4" name="Freeform 73"/>
            <p:cNvSpPr/>
            <p:nvPr/>
          </p:nvSpPr>
          <p:spPr>
            <a:xfrm>
              <a:off x="690480" y="525600"/>
              <a:ext cx="9637920" cy="4521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75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76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8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9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0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1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2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4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85" name="Text Box 26"/>
          <p:cNvSpPr/>
          <p:nvPr/>
        </p:nvSpPr>
        <p:spPr>
          <a:xfrm>
            <a:off x="942840" y="428760"/>
            <a:ext cx="9109080" cy="58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Đây là âm thanh gì?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6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7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88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89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90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91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92" name="Freeform 149"/>
                  <p:cNvGrpSpPr/>
                  <p:nvPr/>
                </p:nvGrpSpPr>
                <p:grpSpPr>
                  <a:xfrm>
                    <a:off x="9162720" y="1558800"/>
                    <a:ext cx="167040" cy="88200"/>
                    <a:chOff x="9162720" y="1558800"/>
                    <a:chExt cx="167040" cy="88200"/>
                  </a:xfrm>
                </p:grpSpPr>
                <p:pic>
                  <p:nvPicPr>
                    <p:cNvPr id="9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9162720" y="1558800"/>
                      <a:ext cx="16704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4" name="Freeform 93"/>
                    <p:cNvSpPr/>
                    <p:nvPr/>
                  </p:nvSpPr>
                  <p:spPr>
                    <a:xfrm>
                      <a:off x="9171720" y="1570680"/>
                      <a:ext cx="14868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5" name="Freeform 191"/>
                  <p:cNvSpPr/>
                  <p:nvPr/>
                </p:nvSpPr>
                <p:spPr>
                  <a:xfrm>
                    <a:off x="890316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6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97" name="Freeform 149"/>
                  <p:cNvGrpSpPr/>
                  <p:nvPr/>
                </p:nvGrpSpPr>
                <p:grpSpPr>
                  <a:xfrm>
                    <a:off x="8803080" y="1558800"/>
                    <a:ext cx="191520" cy="88200"/>
                    <a:chOff x="8803080" y="1558800"/>
                    <a:chExt cx="191520" cy="88200"/>
                  </a:xfrm>
                </p:grpSpPr>
                <p:pic>
                  <p:nvPicPr>
                    <p:cNvPr id="9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803080" y="1558800"/>
                      <a:ext cx="19152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9" name="Freeform 98"/>
                    <p:cNvSpPr/>
                    <p:nvPr/>
                  </p:nvSpPr>
                  <p:spPr>
                    <a:xfrm>
                      <a:off x="8816040" y="1570680"/>
                      <a:ext cx="16524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0" name="Freeform 191"/>
                  <p:cNvSpPr/>
                  <p:nvPr/>
                </p:nvSpPr>
                <p:spPr>
                  <a:xfrm>
                    <a:off x="8579160" y="1296720"/>
                    <a:ext cx="45864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1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102" name="Freeform 149"/>
                  <p:cNvGrpSpPr/>
                  <p:nvPr/>
                </p:nvGrpSpPr>
                <p:grpSpPr>
                  <a:xfrm>
                    <a:off x="8485920" y="1558800"/>
                    <a:ext cx="167400" cy="88200"/>
                    <a:chOff x="8485920" y="1558800"/>
                    <a:chExt cx="167400" cy="88200"/>
                  </a:xfrm>
                </p:grpSpPr>
                <p:pic>
                  <p:nvPicPr>
                    <p:cNvPr id="10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485920" y="1558800"/>
                      <a:ext cx="16740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4" name="Freeform 103"/>
                    <p:cNvSpPr/>
                    <p:nvPr/>
                  </p:nvSpPr>
                  <p:spPr>
                    <a:xfrm>
                      <a:off x="8494920" y="1570680"/>
                      <a:ext cx="14904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5" name="Freeform 191"/>
                  <p:cNvSpPr/>
                  <p:nvPr/>
                </p:nvSpPr>
                <p:spPr>
                  <a:xfrm>
                    <a:off x="824940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6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107" name="Freeform 149"/>
                  <p:cNvGrpSpPr/>
                  <p:nvPr/>
                </p:nvGrpSpPr>
                <p:grpSpPr>
                  <a:xfrm>
                    <a:off x="8182080" y="1558800"/>
                    <a:ext cx="190440" cy="88200"/>
                    <a:chOff x="8182080" y="1558800"/>
                    <a:chExt cx="190440" cy="88200"/>
                  </a:xfrm>
                </p:grpSpPr>
                <p:pic>
                  <p:nvPicPr>
                    <p:cNvPr id="10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182080" y="1558800"/>
                      <a:ext cx="19044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9" name="Freeform 108"/>
                    <p:cNvSpPr/>
                    <p:nvPr/>
                  </p:nvSpPr>
                  <p:spPr>
                    <a:xfrm>
                      <a:off x="8195040" y="1570680"/>
                      <a:ext cx="16416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0" name="Freeform 191"/>
                  <p:cNvSpPr/>
                  <p:nvPr/>
                </p:nvSpPr>
                <p:spPr>
                  <a:xfrm>
                    <a:off x="792216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1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12" name="Freeform 149"/>
                  <p:cNvGrpSpPr/>
                  <p:nvPr/>
                </p:nvGrpSpPr>
                <p:grpSpPr>
                  <a:xfrm>
                    <a:off x="7841160" y="1558800"/>
                    <a:ext cx="172800" cy="88200"/>
                    <a:chOff x="7841160" y="1558800"/>
                    <a:chExt cx="172800" cy="88200"/>
                  </a:xfrm>
                </p:grpSpPr>
                <p:pic>
                  <p:nvPicPr>
                    <p:cNvPr id="11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841160" y="1558800"/>
                      <a:ext cx="17280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4" name="Freeform 113"/>
                    <p:cNvSpPr/>
                    <p:nvPr/>
                  </p:nvSpPr>
                  <p:spPr>
                    <a:xfrm>
                      <a:off x="7850160" y="1570680"/>
                      <a:ext cx="15408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5" name="Freeform 191"/>
                  <p:cNvSpPr/>
                  <p:nvPr/>
                </p:nvSpPr>
                <p:spPr>
                  <a:xfrm>
                    <a:off x="759852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6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17" name="Freeform 149"/>
                  <p:cNvGrpSpPr/>
                  <p:nvPr/>
                </p:nvGrpSpPr>
                <p:grpSpPr>
                  <a:xfrm>
                    <a:off x="7513560" y="1554840"/>
                    <a:ext cx="207720" cy="91800"/>
                    <a:chOff x="7513560" y="1554840"/>
                    <a:chExt cx="207720" cy="91800"/>
                  </a:xfrm>
                </p:grpSpPr>
                <p:pic>
                  <p:nvPicPr>
                    <p:cNvPr id="11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513560" y="1554840"/>
                      <a:ext cx="20772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9" name="Freeform 118"/>
                    <p:cNvSpPr/>
                    <p:nvPr/>
                  </p:nvSpPr>
                  <p:spPr>
                    <a:xfrm>
                      <a:off x="7527240" y="1567440"/>
                      <a:ext cx="1792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0" name="Freeform 191"/>
                  <p:cNvSpPr/>
                  <p:nvPr/>
                </p:nvSpPr>
                <p:spPr>
                  <a:xfrm>
                    <a:off x="7265520" y="1293840"/>
                    <a:ext cx="4395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1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22" name="Freeform 149"/>
                  <p:cNvGrpSpPr/>
                  <p:nvPr/>
                </p:nvGrpSpPr>
                <p:grpSpPr>
                  <a:xfrm>
                    <a:off x="7187040" y="1554840"/>
                    <a:ext cx="159480" cy="91800"/>
                    <a:chOff x="7187040" y="1554840"/>
                    <a:chExt cx="159480" cy="91800"/>
                  </a:xfrm>
                </p:grpSpPr>
                <p:pic>
                  <p:nvPicPr>
                    <p:cNvPr id="12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187040" y="1554840"/>
                      <a:ext cx="1594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4" name="Freeform 123"/>
                    <p:cNvSpPr/>
                    <p:nvPr/>
                  </p:nvSpPr>
                  <p:spPr>
                    <a:xfrm>
                      <a:off x="7195320" y="1567440"/>
                      <a:ext cx="1422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5" name="Freeform 191"/>
                  <p:cNvSpPr/>
                  <p:nvPr/>
                </p:nvSpPr>
                <p:spPr>
                  <a:xfrm>
                    <a:off x="6938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6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27" name="Freeform 149"/>
                  <p:cNvGrpSpPr/>
                  <p:nvPr/>
                </p:nvGrpSpPr>
                <p:grpSpPr>
                  <a:xfrm>
                    <a:off x="6842520" y="1554840"/>
                    <a:ext cx="156240" cy="91800"/>
                    <a:chOff x="6842520" y="1554840"/>
                    <a:chExt cx="156240" cy="91800"/>
                  </a:xfrm>
                </p:grpSpPr>
                <p:pic>
                  <p:nvPicPr>
                    <p:cNvPr id="12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842520" y="1554840"/>
                      <a:ext cx="1562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9" name="Freeform 128"/>
                    <p:cNvSpPr/>
                    <p:nvPr/>
                  </p:nvSpPr>
                  <p:spPr>
                    <a:xfrm>
                      <a:off x="6852600" y="1567440"/>
                      <a:ext cx="135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0" name="Freeform 191"/>
                  <p:cNvSpPr/>
                  <p:nvPr/>
                </p:nvSpPr>
                <p:spPr>
                  <a:xfrm>
                    <a:off x="6614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1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32" name="Freeform 149"/>
                  <p:cNvGrpSpPr/>
                  <p:nvPr/>
                </p:nvGrpSpPr>
                <p:grpSpPr>
                  <a:xfrm>
                    <a:off x="6540120" y="1554840"/>
                    <a:ext cx="203400" cy="91800"/>
                    <a:chOff x="6540120" y="1554840"/>
                    <a:chExt cx="203400" cy="91800"/>
                  </a:xfrm>
                </p:grpSpPr>
                <p:pic>
                  <p:nvPicPr>
                    <p:cNvPr id="13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540120" y="1554840"/>
                      <a:ext cx="2034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4" name="Freeform 133"/>
                    <p:cNvSpPr/>
                    <p:nvPr/>
                  </p:nvSpPr>
                  <p:spPr>
                    <a:xfrm>
                      <a:off x="6550200" y="1567440"/>
                      <a:ext cx="1810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5" name="Freeform 191"/>
                  <p:cNvSpPr/>
                  <p:nvPr/>
                </p:nvSpPr>
                <p:spPr>
                  <a:xfrm>
                    <a:off x="6287760" y="1293840"/>
                    <a:ext cx="4532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6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37" name="Freeform 149"/>
                  <p:cNvGrpSpPr/>
                  <p:nvPr/>
                </p:nvGrpSpPr>
                <p:grpSpPr>
                  <a:xfrm>
                    <a:off x="6198840" y="1554840"/>
                    <a:ext cx="213840" cy="91800"/>
                    <a:chOff x="6198840" y="1554840"/>
                    <a:chExt cx="213840" cy="91800"/>
                  </a:xfrm>
                </p:grpSpPr>
                <p:pic>
                  <p:nvPicPr>
                    <p:cNvPr id="13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198840" y="1554840"/>
                      <a:ext cx="2138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9" name="Freeform 138"/>
                    <p:cNvSpPr/>
                    <p:nvPr/>
                  </p:nvSpPr>
                  <p:spPr>
                    <a:xfrm>
                      <a:off x="6212520" y="1567440"/>
                      <a:ext cx="18432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0" name="Freeform 191"/>
                  <p:cNvSpPr/>
                  <p:nvPr/>
                </p:nvSpPr>
                <p:spPr>
                  <a:xfrm>
                    <a:off x="596376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1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42" name="Freeform 149"/>
                  <p:cNvGrpSpPr/>
                  <p:nvPr/>
                </p:nvGrpSpPr>
                <p:grpSpPr>
                  <a:xfrm>
                    <a:off x="5880240" y="1554840"/>
                    <a:ext cx="212400" cy="91800"/>
                    <a:chOff x="5880240" y="1554840"/>
                    <a:chExt cx="212400" cy="91800"/>
                  </a:xfrm>
                </p:grpSpPr>
                <p:pic>
                  <p:nvPicPr>
                    <p:cNvPr id="14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880240" y="1554840"/>
                      <a:ext cx="2124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4" name="Freeform 143"/>
                    <p:cNvSpPr/>
                    <p:nvPr/>
                  </p:nvSpPr>
                  <p:spPr>
                    <a:xfrm>
                      <a:off x="5890680" y="1567440"/>
                      <a:ext cx="189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5" name="Freeform 191"/>
                  <p:cNvSpPr/>
                  <p:nvPr/>
                </p:nvSpPr>
                <p:spPr>
                  <a:xfrm>
                    <a:off x="5636880" y="1293840"/>
                    <a:ext cx="4460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46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47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48" name="Freeform 149"/>
                  <p:cNvGrpSpPr/>
                  <p:nvPr/>
                </p:nvGrpSpPr>
                <p:grpSpPr>
                  <a:xfrm>
                    <a:off x="5606640" y="1557360"/>
                    <a:ext cx="206640" cy="88920"/>
                    <a:chOff x="5606640" y="1557360"/>
                    <a:chExt cx="206640" cy="88920"/>
                  </a:xfrm>
                </p:grpSpPr>
                <p:pic>
                  <p:nvPicPr>
                    <p:cNvPr id="149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606640" y="1557360"/>
                      <a:ext cx="20664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0" name="Freeform 149"/>
                    <p:cNvSpPr/>
                    <p:nvPr/>
                  </p:nvSpPr>
                  <p:spPr>
                    <a:xfrm>
                      <a:off x="5621040" y="1569240"/>
                      <a:ext cx="17820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1" name="Freeform 191"/>
                  <p:cNvSpPr/>
                  <p:nvPr/>
                </p:nvSpPr>
                <p:spPr>
                  <a:xfrm>
                    <a:off x="5361120" y="1296360"/>
                    <a:ext cx="45576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2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53" name="Freeform 149"/>
                  <p:cNvGrpSpPr/>
                  <p:nvPr/>
                </p:nvGrpSpPr>
                <p:grpSpPr>
                  <a:xfrm>
                    <a:off x="5299920" y="1557360"/>
                    <a:ext cx="195840" cy="88920"/>
                    <a:chOff x="5299920" y="1557360"/>
                    <a:chExt cx="195840" cy="88920"/>
                  </a:xfrm>
                </p:grpSpPr>
                <p:pic>
                  <p:nvPicPr>
                    <p:cNvPr id="15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299920" y="1557360"/>
                      <a:ext cx="19584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5" name="Freeform 154"/>
                    <p:cNvSpPr/>
                    <p:nvPr/>
                  </p:nvSpPr>
                  <p:spPr>
                    <a:xfrm>
                      <a:off x="5310720" y="1569240"/>
                      <a:ext cx="17460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6" name="Freeform 191"/>
                  <p:cNvSpPr/>
                  <p:nvPr/>
                </p:nvSpPr>
                <p:spPr>
                  <a:xfrm>
                    <a:off x="5037120" y="1296360"/>
                    <a:ext cx="39672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7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58" name="Freeform 149"/>
                  <p:cNvGrpSpPr/>
                  <p:nvPr/>
                </p:nvGrpSpPr>
                <p:grpSpPr>
                  <a:xfrm>
                    <a:off x="4972680" y="1557360"/>
                    <a:ext cx="174960" cy="88920"/>
                    <a:chOff x="4972680" y="1557360"/>
                    <a:chExt cx="174960" cy="88920"/>
                  </a:xfrm>
                </p:grpSpPr>
                <p:pic>
                  <p:nvPicPr>
                    <p:cNvPr id="159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972680" y="1557360"/>
                      <a:ext cx="17496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0" name="Freeform 159"/>
                    <p:cNvSpPr/>
                    <p:nvPr/>
                  </p:nvSpPr>
                  <p:spPr>
                    <a:xfrm>
                      <a:off x="4984560" y="1569240"/>
                      <a:ext cx="15084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1" name="Freeform 191"/>
                  <p:cNvSpPr/>
                  <p:nvPr/>
                </p:nvSpPr>
                <p:spPr>
                  <a:xfrm>
                    <a:off x="4707360" y="1296360"/>
                    <a:ext cx="45576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2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63" name="Freeform 149"/>
                  <p:cNvGrpSpPr/>
                  <p:nvPr/>
                </p:nvGrpSpPr>
                <p:grpSpPr>
                  <a:xfrm>
                    <a:off x="4647240" y="1557360"/>
                    <a:ext cx="188640" cy="88920"/>
                    <a:chOff x="4647240" y="1557360"/>
                    <a:chExt cx="188640" cy="88920"/>
                  </a:xfrm>
                </p:grpSpPr>
                <p:pic>
                  <p:nvPicPr>
                    <p:cNvPr id="16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647240" y="1557360"/>
                      <a:ext cx="18864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5" name="Freeform 164"/>
                    <p:cNvSpPr/>
                    <p:nvPr/>
                  </p:nvSpPr>
                  <p:spPr>
                    <a:xfrm>
                      <a:off x="4657320" y="1569240"/>
                      <a:ext cx="16812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6" name="Freeform 191"/>
                  <p:cNvSpPr/>
                  <p:nvPr/>
                </p:nvSpPr>
                <p:spPr>
                  <a:xfrm>
                    <a:off x="4380120" y="1296360"/>
                    <a:ext cx="42768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7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68" name="Freeform 149"/>
                  <p:cNvGrpSpPr/>
                  <p:nvPr/>
                </p:nvGrpSpPr>
                <p:grpSpPr>
                  <a:xfrm>
                    <a:off x="4316040" y="1557360"/>
                    <a:ext cx="196200" cy="88920"/>
                    <a:chOff x="4316040" y="1557360"/>
                    <a:chExt cx="196200" cy="88920"/>
                  </a:xfrm>
                </p:grpSpPr>
                <p:pic>
                  <p:nvPicPr>
                    <p:cNvPr id="169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316040" y="1557360"/>
                      <a:ext cx="19620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0" name="Freeform 169"/>
                    <p:cNvSpPr/>
                    <p:nvPr/>
                  </p:nvSpPr>
                  <p:spPr>
                    <a:xfrm>
                      <a:off x="4329000" y="1569240"/>
                      <a:ext cx="16920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1" name="Freeform 191"/>
                  <p:cNvSpPr/>
                  <p:nvPr/>
                </p:nvSpPr>
                <p:spPr>
                  <a:xfrm>
                    <a:off x="4056480" y="1296360"/>
                    <a:ext cx="43308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2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73" name="Freeform 149"/>
                  <p:cNvGrpSpPr/>
                  <p:nvPr/>
                </p:nvGrpSpPr>
                <p:grpSpPr>
                  <a:xfrm>
                    <a:off x="4004640" y="1553400"/>
                    <a:ext cx="174600" cy="92880"/>
                    <a:chOff x="4004640" y="1553400"/>
                    <a:chExt cx="174600" cy="92880"/>
                  </a:xfrm>
                </p:grpSpPr>
                <p:pic>
                  <p:nvPicPr>
                    <p:cNvPr id="17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004640" y="1553400"/>
                      <a:ext cx="17460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5" name="Freeform 174"/>
                    <p:cNvSpPr/>
                    <p:nvPr/>
                  </p:nvSpPr>
                  <p:spPr>
                    <a:xfrm>
                      <a:off x="4013640" y="1565640"/>
                      <a:ext cx="1555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6" name="Freeform 191"/>
                  <p:cNvSpPr/>
                  <p:nvPr/>
                </p:nvSpPr>
                <p:spPr>
                  <a:xfrm>
                    <a:off x="3723480" y="1293840"/>
                    <a:ext cx="3826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7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78" name="Freeform 149"/>
                  <p:cNvGrpSpPr/>
                  <p:nvPr/>
                </p:nvGrpSpPr>
                <p:grpSpPr>
                  <a:xfrm>
                    <a:off x="3653280" y="1553400"/>
                    <a:ext cx="199080" cy="92880"/>
                    <a:chOff x="3653280" y="1553400"/>
                    <a:chExt cx="199080" cy="92880"/>
                  </a:xfrm>
                </p:grpSpPr>
                <p:pic>
                  <p:nvPicPr>
                    <p:cNvPr id="179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653280" y="1553400"/>
                      <a:ext cx="1990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0" name="Freeform 179"/>
                    <p:cNvSpPr/>
                    <p:nvPr/>
                  </p:nvSpPr>
                  <p:spPr>
                    <a:xfrm>
                      <a:off x="3666240" y="1565640"/>
                      <a:ext cx="1717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1" name="Freeform 191"/>
                  <p:cNvSpPr/>
                  <p:nvPr/>
                </p:nvSpPr>
                <p:spPr>
                  <a:xfrm>
                    <a:off x="3396600" y="1293840"/>
                    <a:ext cx="4114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2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83" name="Freeform 149"/>
                  <p:cNvGrpSpPr/>
                  <p:nvPr/>
                </p:nvGrpSpPr>
                <p:grpSpPr>
                  <a:xfrm>
                    <a:off x="3334680" y="1553400"/>
                    <a:ext cx="193680" cy="92880"/>
                    <a:chOff x="3334680" y="1553400"/>
                    <a:chExt cx="193680" cy="92880"/>
                  </a:xfrm>
                </p:grpSpPr>
                <p:pic>
                  <p:nvPicPr>
                    <p:cNvPr id="18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334680" y="1553400"/>
                      <a:ext cx="1936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5" name="Freeform 184"/>
                    <p:cNvSpPr/>
                    <p:nvPr/>
                  </p:nvSpPr>
                  <p:spPr>
                    <a:xfrm>
                      <a:off x="3344400" y="1565640"/>
                      <a:ext cx="1724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6" name="Freeform 191"/>
                  <p:cNvSpPr/>
                  <p:nvPr/>
                </p:nvSpPr>
                <p:spPr>
                  <a:xfrm>
                    <a:off x="3072600" y="1293840"/>
                    <a:ext cx="4219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7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88" name="Freeform 149"/>
                  <p:cNvGrpSpPr/>
                  <p:nvPr/>
                </p:nvGrpSpPr>
                <p:grpSpPr>
                  <a:xfrm>
                    <a:off x="3018600" y="1553400"/>
                    <a:ext cx="182880" cy="92880"/>
                    <a:chOff x="3018600" y="1553400"/>
                    <a:chExt cx="182880" cy="92880"/>
                  </a:xfrm>
                </p:grpSpPr>
                <p:pic>
                  <p:nvPicPr>
                    <p:cNvPr id="189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018600" y="1553400"/>
                      <a:ext cx="1828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0" name="Freeform 189"/>
                    <p:cNvSpPr/>
                    <p:nvPr/>
                  </p:nvSpPr>
                  <p:spPr>
                    <a:xfrm>
                      <a:off x="3030480" y="1565640"/>
                      <a:ext cx="15768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1" name="Freeform 191"/>
                  <p:cNvSpPr/>
                  <p:nvPr/>
                </p:nvSpPr>
                <p:spPr>
                  <a:xfrm>
                    <a:off x="2745720" y="1293840"/>
                    <a:ext cx="4507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2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93" name="Freeform 149"/>
                  <p:cNvGrpSpPr/>
                  <p:nvPr/>
                </p:nvGrpSpPr>
                <p:grpSpPr>
                  <a:xfrm>
                    <a:off x="2701440" y="1553400"/>
                    <a:ext cx="176040" cy="92880"/>
                    <a:chOff x="2701440" y="1553400"/>
                    <a:chExt cx="176040" cy="92880"/>
                  </a:xfrm>
                </p:grpSpPr>
                <p:pic>
                  <p:nvPicPr>
                    <p:cNvPr id="19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701440" y="1553400"/>
                      <a:ext cx="1760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5" name="Freeform 194"/>
                    <p:cNvSpPr/>
                    <p:nvPr/>
                  </p:nvSpPr>
                  <p:spPr>
                    <a:xfrm>
                      <a:off x="2710080" y="1565640"/>
                      <a:ext cx="1569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6" name="Freeform 191"/>
                  <p:cNvSpPr/>
                  <p:nvPr/>
                </p:nvSpPr>
                <p:spPr>
                  <a:xfrm>
                    <a:off x="2421720" y="1293840"/>
                    <a:ext cx="4543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7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98" name="Freeform 149"/>
                  <p:cNvGrpSpPr/>
                  <p:nvPr/>
                </p:nvGrpSpPr>
                <p:grpSpPr>
                  <a:xfrm>
                    <a:off x="2366280" y="1553400"/>
                    <a:ext cx="184320" cy="92880"/>
                    <a:chOff x="2366280" y="1553400"/>
                    <a:chExt cx="184320" cy="92880"/>
                  </a:xfrm>
                </p:grpSpPr>
                <p:pic>
                  <p:nvPicPr>
                    <p:cNvPr id="199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2366280" y="1553400"/>
                      <a:ext cx="18432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00" name="Freeform 199"/>
                    <p:cNvSpPr/>
                    <p:nvPr/>
                  </p:nvSpPr>
                  <p:spPr>
                    <a:xfrm>
                      <a:off x="2377800" y="1565640"/>
                      <a:ext cx="1591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01" name="Freeform 191"/>
                  <p:cNvSpPr/>
                  <p:nvPr/>
                </p:nvSpPr>
                <p:spPr>
                  <a:xfrm>
                    <a:off x="2094840" y="1293840"/>
                    <a:ext cx="4507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202" name="Picture 13" descr="5"/>
          <p:cNvPicPr/>
          <p:nvPr/>
        </p:nvPicPr>
        <p:blipFill>
          <a:blip r:embed="rId10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203" name="Picture 12" descr="5"/>
          <p:cNvPicPr/>
          <p:nvPr/>
        </p:nvPicPr>
        <p:blipFill>
          <a:blip r:embed="rId11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204" name="Picture 12" descr="5"/>
          <p:cNvPicPr/>
          <p:nvPr/>
        </p:nvPicPr>
        <p:blipFill>
          <a:blip r:embed="rId12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205" name="Picture 13" descr="5"/>
          <p:cNvPicPr/>
          <p:nvPr/>
        </p:nvPicPr>
        <p:blipFill>
          <a:blip r:embed="rId13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206" name="Picture 8" descr="000o"/>
          <p:cNvPicPr/>
          <p:nvPr/>
        </p:nvPicPr>
        <p:blipFill>
          <a:blip r:embed="rId1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7" name="Picture 9" descr="000o"/>
          <p:cNvPicPr/>
          <p:nvPr/>
        </p:nvPicPr>
        <p:blipFill>
          <a:blip r:embed="rId1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08" name="Picture 10" descr="000o"/>
          <p:cNvPicPr/>
          <p:nvPr/>
        </p:nvPicPr>
        <p:blipFill>
          <a:blip r:embed="rId1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09" name="Picture 11" descr="000o"/>
          <p:cNvPicPr/>
          <p:nvPr/>
        </p:nvPicPr>
        <p:blipFill>
          <a:blip r:embed="rId1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10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11" name="Picture 151" descr="Cách tạo cơn mưa bằng Photoshop"/>
          <p:cNvPicPr/>
          <p:nvPr/>
        </p:nvPicPr>
        <p:blipFill>
          <a:blip r:embed="rId15"/>
          <a:stretch/>
        </p:blipFill>
        <p:spPr>
          <a:xfrm>
            <a:off x="1843200" y="1571760"/>
            <a:ext cx="7643880" cy="3943080"/>
          </a:xfrm>
          <a:prstGeom prst="rect">
            <a:avLst/>
          </a:prstGeom>
          <a:ln w="0">
            <a:noFill/>
          </a:ln>
        </p:spPr>
      </p:pic>
      <p:pic>
        <p:nvPicPr>
          <p:cNvPr id="2" name="tiếng mư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264640" y="44688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9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3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734" name="Content Placeholder 3"/>
          <p:cNvPicPr/>
          <p:nvPr/>
        </p:nvPicPr>
        <p:blipFill>
          <a:blip r:embed="rId3">
            <a:lum contrast="20000"/>
          </a:blip>
          <a:srcRect l="17417" t="53809" r="26462" b="11009"/>
          <a:stretch/>
        </p:blipFill>
        <p:spPr>
          <a:xfrm>
            <a:off x="343080" y="1000080"/>
            <a:ext cx="10262880" cy="4643640"/>
          </a:xfrm>
          <a:prstGeom prst="rect">
            <a:avLst/>
          </a:prstGeom>
          <a:ln w="0">
            <a:noFill/>
          </a:ln>
        </p:spPr>
      </p:pic>
      <p:sp>
        <p:nvSpPr>
          <p:cNvPr id="735" name="Text Box 9"/>
          <p:cNvSpPr/>
          <p:nvPr/>
        </p:nvSpPr>
        <p:spPr>
          <a:xfrm>
            <a:off x="414360" y="1000080"/>
            <a:ext cx="20955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 dirty="0" err="1">
                <a:solidFill>
                  <a:srgbClr val="1713CB"/>
                </a:solidFill>
                <a:latin typeface="Times New Roman"/>
                <a:ea typeface="Times New Roman"/>
              </a:rPr>
              <a:t>Câu</a:t>
            </a:r>
            <a:r>
              <a:rPr lang="en-US" sz="2400" b="1" strike="noStrike" spc="-1" dirty="0">
                <a:solidFill>
                  <a:srgbClr val="1713CB"/>
                </a:solidFill>
                <a:latin typeface="Times New Roman"/>
                <a:ea typeface="Times New Roman"/>
              </a:rPr>
              <a:t> </a:t>
            </a:r>
            <a:r>
              <a:rPr lang="en-US" sz="2400" b="1" strike="noStrike" spc="-1" dirty="0" err="1">
                <a:solidFill>
                  <a:srgbClr val="1713CB"/>
                </a:solidFill>
                <a:latin typeface="Times New Roman"/>
                <a:ea typeface="Times New Roman"/>
              </a:rPr>
              <a:t>chuyện</a:t>
            </a:r>
            <a:r>
              <a:rPr lang="en-US" sz="2400" b="1" strike="noStrike" spc="-1" dirty="0">
                <a:solidFill>
                  <a:srgbClr val="1713CB"/>
                </a:solidFill>
                <a:latin typeface="Times New Roman"/>
                <a:ea typeface="Times New Roman"/>
              </a:rPr>
              <a:t>:</a:t>
            </a:r>
            <a:endParaRPr lang="en-US" sz="24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36" name="Text Box 10"/>
          <p:cNvSpPr/>
          <p:nvPr/>
        </p:nvSpPr>
        <p:spPr>
          <a:xfrm>
            <a:off x="1986120" y="1357200"/>
            <a:ext cx="3786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ÂM THANH KÌ DIỆU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737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738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739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40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741" name="Rectangle 3"/>
          <p:cNvSpPr/>
          <p:nvPr/>
        </p:nvSpPr>
        <p:spPr>
          <a:xfrm>
            <a:off x="3986280" y="2786040"/>
            <a:ext cx="1419120" cy="480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Việt Anh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42" name="Text Box 9"/>
          <p:cNvSpPr/>
          <p:nvPr/>
        </p:nvSpPr>
        <p:spPr>
          <a:xfrm>
            <a:off x="414360" y="1928880"/>
            <a:ext cx="20955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43" name="Text Box 10"/>
          <p:cNvSpPr/>
          <p:nvPr/>
        </p:nvSpPr>
        <p:spPr>
          <a:xfrm>
            <a:off x="1843200" y="2286000"/>
            <a:ext cx="3786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VÀO RỪNG HOA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44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1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7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Effect">
                      <p:stCondLst>
                        <p:cond delay="indefinite"/>
                      </p:stCondLst>
                      <p:childTnLst>
                        <p:par>
                          <p:cTn id="15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7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7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Effect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V.A – Đàn Gà Con (mp3cut.net).mp3"/>
          <p:cNvPicPr/>
          <p:nvPr/>
        </p:nvPicPr>
        <p:blipFill>
          <a:blip r:embed="rId4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213" name="Sang Xuan Doc Tau dan tranh - Linh Thao (mp3cut.net).mp3"/>
          <p:cNvPicPr/>
          <p:nvPr/>
        </p:nvPicPr>
        <p:blipFill>
          <a:blip r:embed="rId5"/>
          <a:stretch/>
        </p:blipFill>
        <p:spPr>
          <a:xfrm>
            <a:off x="5029200" y="1047600"/>
            <a:ext cx="1066680" cy="811440"/>
          </a:xfrm>
          <a:prstGeom prst="rect">
            <a:avLst/>
          </a:prstGeom>
          <a:ln w="0">
            <a:noFill/>
          </a:ln>
        </p:spPr>
      </p:pic>
      <p:pic>
        <p:nvPicPr>
          <p:cNvPr id="214" name="Picture 14"/>
          <p:cNvPicPr/>
          <p:nvPr/>
        </p:nvPicPr>
        <p:blipFill>
          <a:blip r:embed="rId6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215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6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18" name="AutoShape 17"/>
          <p:cNvGrpSpPr/>
          <p:nvPr/>
        </p:nvGrpSpPr>
        <p:grpSpPr>
          <a:xfrm>
            <a:off x="512640" y="384120"/>
            <a:ext cx="9996480" cy="811440"/>
            <a:chOff x="512640" y="384120"/>
            <a:chExt cx="9996480" cy="811440"/>
          </a:xfrm>
        </p:grpSpPr>
        <p:pic>
          <p:nvPicPr>
            <p:cNvPr id="219" name="AutoShape 17"/>
            <p:cNvPicPr/>
            <p:nvPr/>
          </p:nvPicPr>
          <p:blipFill>
            <a:blip r:embed="rId7"/>
            <a:stretch/>
          </p:blipFill>
          <p:spPr>
            <a:xfrm>
              <a:off x="512640" y="384120"/>
              <a:ext cx="9996480" cy="8114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20" name="Freeform 219"/>
            <p:cNvSpPr/>
            <p:nvPr/>
          </p:nvSpPr>
          <p:spPr>
            <a:xfrm>
              <a:off x="690480" y="525600"/>
              <a:ext cx="9637920" cy="4521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221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222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3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4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5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6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7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8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9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0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231" name="Text Box 26"/>
          <p:cNvSpPr/>
          <p:nvPr/>
        </p:nvSpPr>
        <p:spPr>
          <a:xfrm>
            <a:off x="858960" y="460440"/>
            <a:ext cx="9110520" cy="58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Đây</a:t>
            </a:r>
            <a:r>
              <a:rPr lang="en-US" sz="32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là</a:t>
            </a:r>
            <a:r>
              <a:rPr lang="en-US" sz="32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âm</a:t>
            </a:r>
            <a:r>
              <a:rPr lang="en-US" sz="32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thanh</a:t>
            </a:r>
            <a:r>
              <a:rPr lang="en-US" sz="32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gì</a:t>
            </a:r>
            <a:r>
              <a:rPr lang="en-US" sz="32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?</a:t>
            </a:r>
            <a:endParaRPr lang="en-US" sz="32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2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33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234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235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236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237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238" name="Freeform 149"/>
                  <p:cNvGrpSpPr/>
                  <p:nvPr/>
                </p:nvGrpSpPr>
                <p:grpSpPr>
                  <a:xfrm>
                    <a:off x="9162720" y="1558800"/>
                    <a:ext cx="167040" cy="88200"/>
                    <a:chOff x="9162720" y="1558800"/>
                    <a:chExt cx="167040" cy="88200"/>
                  </a:xfrm>
                </p:grpSpPr>
                <p:pic>
                  <p:nvPicPr>
                    <p:cNvPr id="23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9162720" y="1558800"/>
                      <a:ext cx="16704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40" name="Freeform 239"/>
                    <p:cNvSpPr/>
                    <p:nvPr/>
                  </p:nvSpPr>
                  <p:spPr>
                    <a:xfrm>
                      <a:off x="9171720" y="1570680"/>
                      <a:ext cx="14868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41" name="Freeform 191"/>
                  <p:cNvSpPr/>
                  <p:nvPr/>
                </p:nvSpPr>
                <p:spPr>
                  <a:xfrm>
                    <a:off x="890316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42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243" name="Freeform 149"/>
                  <p:cNvGrpSpPr/>
                  <p:nvPr/>
                </p:nvGrpSpPr>
                <p:grpSpPr>
                  <a:xfrm>
                    <a:off x="8803080" y="1558800"/>
                    <a:ext cx="191520" cy="88200"/>
                    <a:chOff x="8803080" y="1558800"/>
                    <a:chExt cx="191520" cy="88200"/>
                  </a:xfrm>
                </p:grpSpPr>
                <p:pic>
                  <p:nvPicPr>
                    <p:cNvPr id="24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803080" y="1558800"/>
                      <a:ext cx="19152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45" name="Freeform 244"/>
                    <p:cNvSpPr/>
                    <p:nvPr/>
                  </p:nvSpPr>
                  <p:spPr>
                    <a:xfrm>
                      <a:off x="8816040" y="1570680"/>
                      <a:ext cx="16524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46" name="Freeform 191"/>
                  <p:cNvSpPr/>
                  <p:nvPr/>
                </p:nvSpPr>
                <p:spPr>
                  <a:xfrm>
                    <a:off x="8579160" y="1296720"/>
                    <a:ext cx="45864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47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248" name="Freeform 149"/>
                  <p:cNvGrpSpPr/>
                  <p:nvPr/>
                </p:nvGrpSpPr>
                <p:grpSpPr>
                  <a:xfrm>
                    <a:off x="8485920" y="1558800"/>
                    <a:ext cx="167400" cy="88200"/>
                    <a:chOff x="8485920" y="1558800"/>
                    <a:chExt cx="167400" cy="88200"/>
                  </a:xfrm>
                </p:grpSpPr>
                <p:pic>
                  <p:nvPicPr>
                    <p:cNvPr id="24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485920" y="1558800"/>
                      <a:ext cx="16740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50" name="Freeform 249"/>
                    <p:cNvSpPr/>
                    <p:nvPr/>
                  </p:nvSpPr>
                  <p:spPr>
                    <a:xfrm>
                      <a:off x="8494920" y="1570680"/>
                      <a:ext cx="14904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51" name="Freeform 191"/>
                  <p:cNvSpPr/>
                  <p:nvPr/>
                </p:nvSpPr>
                <p:spPr>
                  <a:xfrm>
                    <a:off x="824940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52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253" name="Freeform 149"/>
                  <p:cNvGrpSpPr/>
                  <p:nvPr/>
                </p:nvGrpSpPr>
                <p:grpSpPr>
                  <a:xfrm>
                    <a:off x="8182080" y="1558800"/>
                    <a:ext cx="190440" cy="88200"/>
                    <a:chOff x="8182080" y="1558800"/>
                    <a:chExt cx="190440" cy="88200"/>
                  </a:xfrm>
                </p:grpSpPr>
                <p:pic>
                  <p:nvPicPr>
                    <p:cNvPr id="25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182080" y="1558800"/>
                      <a:ext cx="19044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55" name="Freeform 254"/>
                    <p:cNvSpPr/>
                    <p:nvPr/>
                  </p:nvSpPr>
                  <p:spPr>
                    <a:xfrm>
                      <a:off x="8195040" y="1570680"/>
                      <a:ext cx="16416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56" name="Freeform 191"/>
                  <p:cNvSpPr/>
                  <p:nvPr/>
                </p:nvSpPr>
                <p:spPr>
                  <a:xfrm>
                    <a:off x="792216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57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258" name="Freeform 149"/>
                  <p:cNvGrpSpPr/>
                  <p:nvPr/>
                </p:nvGrpSpPr>
                <p:grpSpPr>
                  <a:xfrm>
                    <a:off x="7841160" y="1558800"/>
                    <a:ext cx="172800" cy="88200"/>
                    <a:chOff x="7841160" y="1558800"/>
                    <a:chExt cx="172800" cy="88200"/>
                  </a:xfrm>
                </p:grpSpPr>
                <p:pic>
                  <p:nvPicPr>
                    <p:cNvPr id="25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841160" y="1558800"/>
                      <a:ext cx="17280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60" name="Freeform 259"/>
                    <p:cNvSpPr/>
                    <p:nvPr/>
                  </p:nvSpPr>
                  <p:spPr>
                    <a:xfrm>
                      <a:off x="7850160" y="1570680"/>
                      <a:ext cx="15408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61" name="Freeform 191"/>
                  <p:cNvSpPr/>
                  <p:nvPr/>
                </p:nvSpPr>
                <p:spPr>
                  <a:xfrm>
                    <a:off x="759852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62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263" name="Freeform 149"/>
                  <p:cNvGrpSpPr/>
                  <p:nvPr/>
                </p:nvGrpSpPr>
                <p:grpSpPr>
                  <a:xfrm>
                    <a:off x="7513560" y="1554840"/>
                    <a:ext cx="207720" cy="91800"/>
                    <a:chOff x="7513560" y="1554840"/>
                    <a:chExt cx="207720" cy="91800"/>
                  </a:xfrm>
                </p:grpSpPr>
                <p:pic>
                  <p:nvPicPr>
                    <p:cNvPr id="26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513560" y="1554840"/>
                      <a:ext cx="20772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65" name="Freeform 264"/>
                    <p:cNvSpPr/>
                    <p:nvPr/>
                  </p:nvSpPr>
                  <p:spPr>
                    <a:xfrm>
                      <a:off x="7527240" y="1567440"/>
                      <a:ext cx="1792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66" name="Freeform 191"/>
                  <p:cNvSpPr/>
                  <p:nvPr/>
                </p:nvSpPr>
                <p:spPr>
                  <a:xfrm>
                    <a:off x="7265520" y="1293840"/>
                    <a:ext cx="4395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67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268" name="Freeform 149"/>
                  <p:cNvGrpSpPr/>
                  <p:nvPr/>
                </p:nvGrpSpPr>
                <p:grpSpPr>
                  <a:xfrm>
                    <a:off x="7187040" y="1554840"/>
                    <a:ext cx="159480" cy="91800"/>
                    <a:chOff x="7187040" y="1554840"/>
                    <a:chExt cx="159480" cy="91800"/>
                  </a:xfrm>
                </p:grpSpPr>
                <p:pic>
                  <p:nvPicPr>
                    <p:cNvPr id="26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187040" y="1554840"/>
                      <a:ext cx="1594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70" name="Freeform 269"/>
                    <p:cNvSpPr/>
                    <p:nvPr/>
                  </p:nvSpPr>
                  <p:spPr>
                    <a:xfrm>
                      <a:off x="7195320" y="1567440"/>
                      <a:ext cx="1422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71" name="Freeform 191"/>
                  <p:cNvSpPr/>
                  <p:nvPr/>
                </p:nvSpPr>
                <p:spPr>
                  <a:xfrm>
                    <a:off x="6938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72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273" name="Freeform 149"/>
                  <p:cNvGrpSpPr/>
                  <p:nvPr/>
                </p:nvGrpSpPr>
                <p:grpSpPr>
                  <a:xfrm>
                    <a:off x="6842520" y="1554840"/>
                    <a:ext cx="156240" cy="91800"/>
                    <a:chOff x="6842520" y="1554840"/>
                    <a:chExt cx="156240" cy="91800"/>
                  </a:xfrm>
                </p:grpSpPr>
                <p:pic>
                  <p:nvPicPr>
                    <p:cNvPr id="27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842520" y="1554840"/>
                      <a:ext cx="1562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75" name="Freeform 274"/>
                    <p:cNvSpPr/>
                    <p:nvPr/>
                  </p:nvSpPr>
                  <p:spPr>
                    <a:xfrm>
                      <a:off x="6852600" y="1567440"/>
                      <a:ext cx="135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76" name="Freeform 191"/>
                  <p:cNvSpPr/>
                  <p:nvPr/>
                </p:nvSpPr>
                <p:spPr>
                  <a:xfrm>
                    <a:off x="6614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77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278" name="Freeform 149"/>
                  <p:cNvGrpSpPr/>
                  <p:nvPr/>
                </p:nvGrpSpPr>
                <p:grpSpPr>
                  <a:xfrm>
                    <a:off x="6540120" y="1554840"/>
                    <a:ext cx="203400" cy="91800"/>
                    <a:chOff x="6540120" y="1554840"/>
                    <a:chExt cx="203400" cy="91800"/>
                  </a:xfrm>
                </p:grpSpPr>
                <p:pic>
                  <p:nvPicPr>
                    <p:cNvPr id="27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540120" y="1554840"/>
                      <a:ext cx="2034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80" name="Freeform 279"/>
                    <p:cNvSpPr/>
                    <p:nvPr/>
                  </p:nvSpPr>
                  <p:spPr>
                    <a:xfrm>
                      <a:off x="6550200" y="1567440"/>
                      <a:ext cx="1810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81" name="Freeform 191"/>
                  <p:cNvSpPr/>
                  <p:nvPr/>
                </p:nvSpPr>
                <p:spPr>
                  <a:xfrm>
                    <a:off x="6287760" y="1293840"/>
                    <a:ext cx="4532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82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283" name="Freeform 149"/>
                  <p:cNvGrpSpPr/>
                  <p:nvPr/>
                </p:nvGrpSpPr>
                <p:grpSpPr>
                  <a:xfrm>
                    <a:off x="6198840" y="1554840"/>
                    <a:ext cx="213840" cy="91800"/>
                    <a:chOff x="6198840" y="1554840"/>
                    <a:chExt cx="213840" cy="91800"/>
                  </a:xfrm>
                </p:grpSpPr>
                <p:pic>
                  <p:nvPicPr>
                    <p:cNvPr id="28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198840" y="1554840"/>
                      <a:ext cx="2138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85" name="Freeform 284"/>
                    <p:cNvSpPr/>
                    <p:nvPr/>
                  </p:nvSpPr>
                  <p:spPr>
                    <a:xfrm>
                      <a:off x="6212520" y="1567440"/>
                      <a:ext cx="18432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86" name="Freeform 191"/>
                  <p:cNvSpPr/>
                  <p:nvPr/>
                </p:nvSpPr>
                <p:spPr>
                  <a:xfrm>
                    <a:off x="596376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87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288" name="Freeform 149"/>
                  <p:cNvGrpSpPr/>
                  <p:nvPr/>
                </p:nvGrpSpPr>
                <p:grpSpPr>
                  <a:xfrm>
                    <a:off x="5880240" y="1554840"/>
                    <a:ext cx="212400" cy="91800"/>
                    <a:chOff x="5880240" y="1554840"/>
                    <a:chExt cx="212400" cy="91800"/>
                  </a:xfrm>
                </p:grpSpPr>
                <p:pic>
                  <p:nvPicPr>
                    <p:cNvPr id="28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880240" y="1554840"/>
                      <a:ext cx="2124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90" name="Freeform 289"/>
                    <p:cNvSpPr/>
                    <p:nvPr/>
                  </p:nvSpPr>
                  <p:spPr>
                    <a:xfrm>
                      <a:off x="5890680" y="1567440"/>
                      <a:ext cx="189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91" name="Freeform 191"/>
                  <p:cNvSpPr/>
                  <p:nvPr/>
                </p:nvSpPr>
                <p:spPr>
                  <a:xfrm>
                    <a:off x="5636880" y="1293840"/>
                    <a:ext cx="4460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292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293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294" name="Freeform 149"/>
                  <p:cNvGrpSpPr/>
                  <p:nvPr/>
                </p:nvGrpSpPr>
                <p:grpSpPr>
                  <a:xfrm>
                    <a:off x="5606640" y="1557360"/>
                    <a:ext cx="206640" cy="88920"/>
                    <a:chOff x="5606640" y="1557360"/>
                    <a:chExt cx="206640" cy="88920"/>
                  </a:xfrm>
                </p:grpSpPr>
                <p:pic>
                  <p:nvPicPr>
                    <p:cNvPr id="29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606640" y="1557360"/>
                      <a:ext cx="20664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96" name="Freeform 295"/>
                    <p:cNvSpPr/>
                    <p:nvPr/>
                  </p:nvSpPr>
                  <p:spPr>
                    <a:xfrm>
                      <a:off x="5621040" y="1569240"/>
                      <a:ext cx="17820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97" name="Freeform 191"/>
                  <p:cNvSpPr/>
                  <p:nvPr/>
                </p:nvSpPr>
                <p:spPr>
                  <a:xfrm>
                    <a:off x="5361120" y="1296360"/>
                    <a:ext cx="45576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98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299" name="Freeform 149"/>
                  <p:cNvGrpSpPr/>
                  <p:nvPr/>
                </p:nvGrpSpPr>
                <p:grpSpPr>
                  <a:xfrm>
                    <a:off x="5299920" y="1557360"/>
                    <a:ext cx="195840" cy="88920"/>
                    <a:chOff x="5299920" y="1557360"/>
                    <a:chExt cx="195840" cy="88920"/>
                  </a:xfrm>
                </p:grpSpPr>
                <p:pic>
                  <p:nvPicPr>
                    <p:cNvPr id="30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299920" y="1557360"/>
                      <a:ext cx="19584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01" name="Freeform 300"/>
                    <p:cNvSpPr/>
                    <p:nvPr/>
                  </p:nvSpPr>
                  <p:spPr>
                    <a:xfrm>
                      <a:off x="5310720" y="1569240"/>
                      <a:ext cx="17460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02" name="Freeform 191"/>
                  <p:cNvSpPr/>
                  <p:nvPr/>
                </p:nvSpPr>
                <p:spPr>
                  <a:xfrm>
                    <a:off x="5037120" y="1296360"/>
                    <a:ext cx="39672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03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304" name="Freeform 149"/>
                  <p:cNvGrpSpPr/>
                  <p:nvPr/>
                </p:nvGrpSpPr>
                <p:grpSpPr>
                  <a:xfrm>
                    <a:off x="4972680" y="1557360"/>
                    <a:ext cx="174960" cy="88920"/>
                    <a:chOff x="4972680" y="1557360"/>
                    <a:chExt cx="174960" cy="88920"/>
                  </a:xfrm>
                </p:grpSpPr>
                <p:pic>
                  <p:nvPicPr>
                    <p:cNvPr id="30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972680" y="1557360"/>
                      <a:ext cx="17496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06" name="Freeform 305"/>
                    <p:cNvSpPr/>
                    <p:nvPr/>
                  </p:nvSpPr>
                  <p:spPr>
                    <a:xfrm>
                      <a:off x="4984560" y="1569240"/>
                      <a:ext cx="15084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07" name="Freeform 191"/>
                  <p:cNvSpPr/>
                  <p:nvPr/>
                </p:nvSpPr>
                <p:spPr>
                  <a:xfrm>
                    <a:off x="4707360" y="1296360"/>
                    <a:ext cx="45576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08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309" name="Freeform 149"/>
                  <p:cNvGrpSpPr/>
                  <p:nvPr/>
                </p:nvGrpSpPr>
                <p:grpSpPr>
                  <a:xfrm>
                    <a:off x="4647240" y="1557360"/>
                    <a:ext cx="188640" cy="88920"/>
                    <a:chOff x="4647240" y="1557360"/>
                    <a:chExt cx="188640" cy="88920"/>
                  </a:xfrm>
                </p:grpSpPr>
                <p:pic>
                  <p:nvPicPr>
                    <p:cNvPr id="31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647240" y="1557360"/>
                      <a:ext cx="18864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11" name="Freeform 310"/>
                    <p:cNvSpPr/>
                    <p:nvPr/>
                  </p:nvSpPr>
                  <p:spPr>
                    <a:xfrm>
                      <a:off x="4657320" y="1569240"/>
                      <a:ext cx="16812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12" name="Freeform 191"/>
                  <p:cNvSpPr/>
                  <p:nvPr/>
                </p:nvSpPr>
                <p:spPr>
                  <a:xfrm>
                    <a:off x="4380120" y="1296360"/>
                    <a:ext cx="42768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13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314" name="Freeform 149"/>
                  <p:cNvGrpSpPr/>
                  <p:nvPr/>
                </p:nvGrpSpPr>
                <p:grpSpPr>
                  <a:xfrm>
                    <a:off x="4316040" y="1557360"/>
                    <a:ext cx="196200" cy="88920"/>
                    <a:chOff x="4316040" y="1557360"/>
                    <a:chExt cx="196200" cy="88920"/>
                  </a:xfrm>
                </p:grpSpPr>
                <p:pic>
                  <p:nvPicPr>
                    <p:cNvPr id="31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316040" y="1557360"/>
                      <a:ext cx="19620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16" name="Freeform 315"/>
                    <p:cNvSpPr/>
                    <p:nvPr/>
                  </p:nvSpPr>
                  <p:spPr>
                    <a:xfrm>
                      <a:off x="4329000" y="1569240"/>
                      <a:ext cx="16920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17" name="Freeform 191"/>
                  <p:cNvSpPr/>
                  <p:nvPr/>
                </p:nvSpPr>
                <p:spPr>
                  <a:xfrm>
                    <a:off x="4056480" y="1296360"/>
                    <a:ext cx="43308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18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319" name="Freeform 149"/>
                  <p:cNvGrpSpPr/>
                  <p:nvPr/>
                </p:nvGrpSpPr>
                <p:grpSpPr>
                  <a:xfrm>
                    <a:off x="4004640" y="1553400"/>
                    <a:ext cx="174600" cy="92880"/>
                    <a:chOff x="4004640" y="1553400"/>
                    <a:chExt cx="174600" cy="92880"/>
                  </a:xfrm>
                </p:grpSpPr>
                <p:pic>
                  <p:nvPicPr>
                    <p:cNvPr id="32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004640" y="1553400"/>
                      <a:ext cx="17460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21" name="Freeform 320"/>
                    <p:cNvSpPr/>
                    <p:nvPr/>
                  </p:nvSpPr>
                  <p:spPr>
                    <a:xfrm>
                      <a:off x="4013640" y="1565640"/>
                      <a:ext cx="1555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22" name="Freeform 191"/>
                  <p:cNvSpPr/>
                  <p:nvPr/>
                </p:nvSpPr>
                <p:spPr>
                  <a:xfrm>
                    <a:off x="3723480" y="1293840"/>
                    <a:ext cx="3826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23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324" name="Freeform 149"/>
                  <p:cNvGrpSpPr/>
                  <p:nvPr/>
                </p:nvGrpSpPr>
                <p:grpSpPr>
                  <a:xfrm>
                    <a:off x="3653280" y="1553400"/>
                    <a:ext cx="199080" cy="92880"/>
                    <a:chOff x="3653280" y="1553400"/>
                    <a:chExt cx="199080" cy="92880"/>
                  </a:xfrm>
                </p:grpSpPr>
                <p:pic>
                  <p:nvPicPr>
                    <p:cNvPr id="32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653280" y="1553400"/>
                      <a:ext cx="1990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26" name="Freeform 325"/>
                    <p:cNvSpPr/>
                    <p:nvPr/>
                  </p:nvSpPr>
                  <p:spPr>
                    <a:xfrm>
                      <a:off x="3666240" y="1565640"/>
                      <a:ext cx="1717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27" name="Freeform 191"/>
                  <p:cNvSpPr/>
                  <p:nvPr/>
                </p:nvSpPr>
                <p:spPr>
                  <a:xfrm>
                    <a:off x="3396600" y="1293840"/>
                    <a:ext cx="4114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28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329" name="Freeform 149"/>
                  <p:cNvGrpSpPr/>
                  <p:nvPr/>
                </p:nvGrpSpPr>
                <p:grpSpPr>
                  <a:xfrm>
                    <a:off x="3334680" y="1553400"/>
                    <a:ext cx="193680" cy="92880"/>
                    <a:chOff x="3334680" y="1553400"/>
                    <a:chExt cx="193680" cy="92880"/>
                  </a:xfrm>
                </p:grpSpPr>
                <p:pic>
                  <p:nvPicPr>
                    <p:cNvPr id="33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334680" y="1553400"/>
                      <a:ext cx="1936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31" name="Freeform 330"/>
                    <p:cNvSpPr/>
                    <p:nvPr/>
                  </p:nvSpPr>
                  <p:spPr>
                    <a:xfrm>
                      <a:off x="3344400" y="1565640"/>
                      <a:ext cx="1724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32" name="Freeform 191"/>
                  <p:cNvSpPr/>
                  <p:nvPr/>
                </p:nvSpPr>
                <p:spPr>
                  <a:xfrm>
                    <a:off x="3072600" y="1293840"/>
                    <a:ext cx="4219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33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334" name="Freeform 149"/>
                  <p:cNvGrpSpPr/>
                  <p:nvPr/>
                </p:nvGrpSpPr>
                <p:grpSpPr>
                  <a:xfrm>
                    <a:off x="3018600" y="1553400"/>
                    <a:ext cx="182880" cy="92880"/>
                    <a:chOff x="3018600" y="1553400"/>
                    <a:chExt cx="182880" cy="92880"/>
                  </a:xfrm>
                </p:grpSpPr>
                <p:pic>
                  <p:nvPicPr>
                    <p:cNvPr id="33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018600" y="1553400"/>
                      <a:ext cx="1828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36" name="Freeform 335"/>
                    <p:cNvSpPr/>
                    <p:nvPr/>
                  </p:nvSpPr>
                  <p:spPr>
                    <a:xfrm>
                      <a:off x="3030480" y="1565640"/>
                      <a:ext cx="15768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37" name="Freeform 191"/>
                  <p:cNvSpPr/>
                  <p:nvPr/>
                </p:nvSpPr>
                <p:spPr>
                  <a:xfrm>
                    <a:off x="2745720" y="1293840"/>
                    <a:ext cx="4507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38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339" name="Freeform 149"/>
                  <p:cNvGrpSpPr/>
                  <p:nvPr/>
                </p:nvGrpSpPr>
                <p:grpSpPr>
                  <a:xfrm>
                    <a:off x="2701440" y="1553400"/>
                    <a:ext cx="176040" cy="92880"/>
                    <a:chOff x="2701440" y="1553400"/>
                    <a:chExt cx="176040" cy="92880"/>
                  </a:xfrm>
                </p:grpSpPr>
                <p:pic>
                  <p:nvPicPr>
                    <p:cNvPr id="34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701440" y="1553400"/>
                      <a:ext cx="1760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41" name="Freeform 340"/>
                    <p:cNvSpPr/>
                    <p:nvPr/>
                  </p:nvSpPr>
                  <p:spPr>
                    <a:xfrm>
                      <a:off x="2710080" y="1565640"/>
                      <a:ext cx="1569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42" name="Freeform 191"/>
                  <p:cNvSpPr/>
                  <p:nvPr/>
                </p:nvSpPr>
                <p:spPr>
                  <a:xfrm>
                    <a:off x="2421720" y="1293840"/>
                    <a:ext cx="4543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43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344" name="Freeform 149"/>
                  <p:cNvGrpSpPr/>
                  <p:nvPr/>
                </p:nvGrpSpPr>
                <p:grpSpPr>
                  <a:xfrm>
                    <a:off x="2366280" y="1553400"/>
                    <a:ext cx="184320" cy="92880"/>
                    <a:chOff x="2366280" y="1553400"/>
                    <a:chExt cx="184320" cy="92880"/>
                  </a:xfrm>
                </p:grpSpPr>
                <p:pic>
                  <p:nvPicPr>
                    <p:cNvPr id="34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2366280" y="1553400"/>
                      <a:ext cx="18432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46" name="Freeform 345"/>
                    <p:cNvSpPr/>
                    <p:nvPr/>
                  </p:nvSpPr>
                  <p:spPr>
                    <a:xfrm>
                      <a:off x="2377800" y="1565640"/>
                      <a:ext cx="1591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47" name="Freeform 191"/>
                  <p:cNvSpPr/>
                  <p:nvPr/>
                </p:nvSpPr>
                <p:spPr>
                  <a:xfrm>
                    <a:off x="2094840" y="1293840"/>
                    <a:ext cx="4507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348" name="Picture 13" descr="5"/>
          <p:cNvPicPr/>
          <p:nvPr/>
        </p:nvPicPr>
        <p:blipFill>
          <a:blip r:embed="rId10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349" name="Picture 12" descr="5"/>
          <p:cNvPicPr/>
          <p:nvPr/>
        </p:nvPicPr>
        <p:blipFill>
          <a:blip r:embed="rId11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350" name="Picture 12" descr="5"/>
          <p:cNvPicPr/>
          <p:nvPr/>
        </p:nvPicPr>
        <p:blipFill>
          <a:blip r:embed="rId12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351" name="Picture 13" descr="5"/>
          <p:cNvPicPr/>
          <p:nvPr/>
        </p:nvPicPr>
        <p:blipFill>
          <a:blip r:embed="rId13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352" name="Picture 8" descr="000o"/>
          <p:cNvPicPr/>
          <p:nvPr/>
        </p:nvPicPr>
        <p:blipFill>
          <a:blip r:embed="rId1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53" name="Picture 9" descr="000o"/>
          <p:cNvPicPr/>
          <p:nvPr/>
        </p:nvPicPr>
        <p:blipFill>
          <a:blip r:embed="rId1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54" name="Picture 10" descr="000o"/>
          <p:cNvPicPr/>
          <p:nvPr/>
        </p:nvPicPr>
        <p:blipFill>
          <a:blip r:embed="rId1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55" name="Picture 11" descr="000o"/>
          <p:cNvPicPr/>
          <p:nvPr/>
        </p:nvPicPr>
        <p:blipFill>
          <a:blip r:embed="rId1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" name="AutoShape 2" descr="Vào và ra khỏi phòng như thế nào cho đúng khi đi phỏng vấn xin việc?｜Kênh  du lịch LocoB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Vào và ra khỏi phòng như thế nào cho đúng khi đi phỏng vấn xin việc?｜Kênh  du lịch LocoBe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Vào và ra khỏi phòng như thế nào cho đúng khi đi phỏng vấn xin việc?｜Kênh  du lịch LocoBe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Đố vui: Gõ cửa không được vào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430" y="1514520"/>
            <a:ext cx="7636410" cy="398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iengGoCua-VA-464139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705080" y="49804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V.A – Đàn Gà Con (mp3cut.net).mp3"/>
          <p:cNvPicPr/>
          <p:nvPr/>
        </p:nvPicPr>
        <p:blipFill>
          <a:blip r:embed="rId3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358" name="Sang Xuan Doc Tau dan tranh - Linh Thao (mp3cut.net).mp3"/>
          <p:cNvPicPr/>
          <p:nvPr/>
        </p:nvPicPr>
        <p:blipFill>
          <a:blip r:embed="rId4"/>
          <a:stretch/>
        </p:blipFill>
        <p:spPr>
          <a:xfrm>
            <a:off x="5029200" y="1047600"/>
            <a:ext cx="1066680" cy="811440"/>
          </a:xfrm>
          <a:prstGeom prst="rect">
            <a:avLst/>
          </a:prstGeom>
          <a:ln w="0">
            <a:noFill/>
          </a:ln>
        </p:spPr>
      </p:pic>
      <p:pic>
        <p:nvPicPr>
          <p:cNvPr id="359" name="Picture 14"/>
          <p:cNvPicPr/>
          <p:nvPr/>
        </p:nvPicPr>
        <p:blipFill>
          <a:blip r:embed="rId5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360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361" name="AutoShape 17"/>
          <p:cNvGrpSpPr/>
          <p:nvPr/>
        </p:nvGrpSpPr>
        <p:grpSpPr>
          <a:xfrm>
            <a:off x="512640" y="165240"/>
            <a:ext cx="9996480" cy="1030320"/>
            <a:chOff x="512640" y="165240"/>
            <a:chExt cx="9996480" cy="1030320"/>
          </a:xfrm>
        </p:grpSpPr>
        <p:pic>
          <p:nvPicPr>
            <p:cNvPr id="362" name="AutoShape 17"/>
            <p:cNvPicPr/>
            <p:nvPr/>
          </p:nvPicPr>
          <p:blipFill>
            <a:blip r:embed="rId6"/>
            <a:stretch/>
          </p:blipFill>
          <p:spPr>
            <a:xfrm>
              <a:off x="512640" y="165240"/>
              <a:ext cx="9996480" cy="10303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63" name="Freeform 362"/>
            <p:cNvSpPr/>
            <p:nvPr/>
          </p:nvSpPr>
          <p:spPr>
            <a:xfrm>
              <a:off x="722160" y="339840"/>
              <a:ext cx="9574200" cy="6062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364" name="Text Box 26"/>
          <p:cNvSpPr/>
          <p:nvPr/>
        </p:nvSpPr>
        <p:spPr>
          <a:xfrm>
            <a:off x="942840" y="309600"/>
            <a:ext cx="910908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CÂU CHUYỆN</a:t>
            </a:r>
            <a:endParaRPr lang="en-US" sz="4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65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366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367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368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369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370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371" name="Freeform 149"/>
                  <p:cNvGrpSpPr/>
                  <p:nvPr/>
                </p:nvGrpSpPr>
                <p:grpSpPr>
                  <a:xfrm>
                    <a:off x="9165960" y="1557720"/>
                    <a:ext cx="168840" cy="89280"/>
                    <a:chOff x="9165960" y="1557720"/>
                    <a:chExt cx="168840" cy="89280"/>
                  </a:xfrm>
                </p:grpSpPr>
                <p:pic>
                  <p:nvPicPr>
                    <p:cNvPr id="372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9165960" y="1557720"/>
                      <a:ext cx="168840" cy="892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73" name="Freeform 372"/>
                    <p:cNvSpPr/>
                    <p:nvPr/>
                  </p:nvSpPr>
                  <p:spPr>
                    <a:xfrm>
                      <a:off x="9175320" y="1569960"/>
                      <a:ext cx="15048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74" name="Freeform 191"/>
                  <p:cNvSpPr/>
                  <p:nvPr/>
                </p:nvSpPr>
                <p:spPr>
                  <a:xfrm>
                    <a:off x="8903160" y="129672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75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376" name="Freeform 149"/>
                  <p:cNvGrpSpPr/>
                  <p:nvPr/>
                </p:nvGrpSpPr>
                <p:grpSpPr>
                  <a:xfrm>
                    <a:off x="8807760" y="1557720"/>
                    <a:ext cx="190440" cy="89280"/>
                    <a:chOff x="8807760" y="1557720"/>
                    <a:chExt cx="190440" cy="89280"/>
                  </a:xfrm>
                </p:grpSpPr>
                <p:pic>
                  <p:nvPicPr>
                    <p:cNvPr id="377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807760" y="1557720"/>
                      <a:ext cx="190440" cy="892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78" name="Freeform 377"/>
                    <p:cNvSpPr/>
                    <p:nvPr/>
                  </p:nvSpPr>
                  <p:spPr>
                    <a:xfrm>
                      <a:off x="8820720" y="1569960"/>
                      <a:ext cx="16416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79" name="Freeform 191"/>
                  <p:cNvSpPr/>
                  <p:nvPr/>
                </p:nvSpPr>
                <p:spPr>
                  <a:xfrm>
                    <a:off x="8579160" y="1296720"/>
                    <a:ext cx="4586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80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381" name="Freeform 149"/>
                  <p:cNvGrpSpPr/>
                  <p:nvPr/>
                </p:nvGrpSpPr>
                <p:grpSpPr>
                  <a:xfrm>
                    <a:off x="8489160" y="1557720"/>
                    <a:ext cx="165960" cy="89280"/>
                    <a:chOff x="8489160" y="1557720"/>
                    <a:chExt cx="165960" cy="89280"/>
                  </a:xfrm>
                </p:grpSpPr>
                <p:pic>
                  <p:nvPicPr>
                    <p:cNvPr id="382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489160" y="1557720"/>
                      <a:ext cx="165960" cy="892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83" name="Freeform 382"/>
                    <p:cNvSpPr/>
                    <p:nvPr/>
                  </p:nvSpPr>
                  <p:spPr>
                    <a:xfrm>
                      <a:off x="8498160" y="1569960"/>
                      <a:ext cx="14796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84" name="Freeform 191"/>
                  <p:cNvSpPr/>
                  <p:nvPr/>
                </p:nvSpPr>
                <p:spPr>
                  <a:xfrm>
                    <a:off x="8249400" y="129672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85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386" name="Freeform 149"/>
                  <p:cNvGrpSpPr/>
                  <p:nvPr/>
                </p:nvGrpSpPr>
                <p:grpSpPr>
                  <a:xfrm>
                    <a:off x="8184960" y="1557720"/>
                    <a:ext cx="189000" cy="89280"/>
                    <a:chOff x="8184960" y="1557720"/>
                    <a:chExt cx="189000" cy="89280"/>
                  </a:xfrm>
                </p:grpSpPr>
                <p:pic>
                  <p:nvPicPr>
                    <p:cNvPr id="387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184960" y="1557720"/>
                      <a:ext cx="189000" cy="892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88" name="Freeform 387"/>
                    <p:cNvSpPr/>
                    <p:nvPr/>
                  </p:nvSpPr>
                  <p:spPr>
                    <a:xfrm>
                      <a:off x="8197560" y="1569960"/>
                      <a:ext cx="16308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89" name="Freeform 191"/>
                  <p:cNvSpPr/>
                  <p:nvPr/>
                </p:nvSpPr>
                <p:spPr>
                  <a:xfrm>
                    <a:off x="7922160" y="129672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90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391" name="Freeform 149"/>
                  <p:cNvGrpSpPr/>
                  <p:nvPr/>
                </p:nvGrpSpPr>
                <p:grpSpPr>
                  <a:xfrm>
                    <a:off x="7844760" y="1557720"/>
                    <a:ext cx="171000" cy="89280"/>
                    <a:chOff x="7844760" y="1557720"/>
                    <a:chExt cx="171000" cy="89280"/>
                  </a:xfrm>
                </p:grpSpPr>
                <p:pic>
                  <p:nvPicPr>
                    <p:cNvPr id="392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844760" y="1557720"/>
                      <a:ext cx="171000" cy="892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93" name="Freeform 392"/>
                    <p:cNvSpPr/>
                    <p:nvPr/>
                  </p:nvSpPr>
                  <p:spPr>
                    <a:xfrm>
                      <a:off x="7853760" y="1569960"/>
                      <a:ext cx="15228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94" name="Freeform 191"/>
                  <p:cNvSpPr/>
                  <p:nvPr/>
                </p:nvSpPr>
                <p:spPr>
                  <a:xfrm>
                    <a:off x="7598520" y="129672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95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396" name="Freeform 149"/>
                  <p:cNvGrpSpPr/>
                  <p:nvPr/>
                </p:nvGrpSpPr>
                <p:grpSpPr>
                  <a:xfrm>
                    <a:off x="7516080" y="1554840"/>
                    <a:ext cx="205200" cy="91800"/>
                    <a:chOff x="7516080" y="1554840"/>
                    <a:chExt cx="205200" cy="91800"/>
                  </a:xfrm>
                </p:grpSpPr>
                <p:pic>
                  <p:nvPicPr>
                    <p:cNvPr id="397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516080" y="1554840"/>
                      <a:ext cx="2052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98" name="Freeform 397"/>
                    <p:cNvSpPr/>
                    <p:nvPr/>
                  </p:nvSpPr>
                  <p:spPr>
                    <a:xfrm>
                      <a:off x="7529760" y="1567440"/>
                      <a:ext cx="17712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99" name="Freeform 191"/>
                  <p:cNvSpPr/>
                  <p:nvPr/>
                </p:nvSpPr>
                <p:spPr>
                  <a:xfrm>
                    <a:off x="7265520" y="1293840"/>
                    <a:ext cx="43812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00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401" name="Freeform 149"/>
                  <p:cNvGrpSpPr/>
                  <p:nvPr/>
                </p:nvGrpSpPr>
                <p:grpSpPr>
                  <a:xfrm>
                    <a:off x="7189920" y="1554840"/>
                    <a:ext cx="160560" cy="91800"/>
                    <a:chOff x="7189920" y="1554840"/>
                    <a:chExt cx="160560" cy="91800"/>
                  </a:xfrm>
                </p:grpSpPr>
                <p:pic>
                  <p:nvPicPr>
                    <p:cNvPr id="402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189920" y="1554840"/>
                      <a:ext cx="16056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03" name="Freeform 402"/>
                    <p:cNvSpPr/>
                    <p:nvPr/>
                  </p:nvSpPr>
                  <p:spPr>
                    <a:xfrm>
                      <a:off x="7198200" y="1567440"/>
                      <a:ext cx="14292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04" name="Freeform 191"/>
                  <p:cNvSpPr/>
                  <p:nvPr/>
                </p:nvSpPr>
                <p:spPr>
                  <a:xfrm>
                    <a:off x="6938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05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406" name="Freeform 149"/>
                  <p:cNvGrpSpPr/>
                  <p:nvPr/>
                </p:nvGrpSpPr>
                <p:grpSpPr>
                  <a:xfrm>
                    <a:off x="6843600" y="1554840"/>
                    <a:ext cx="156240" cy="91800"/>
                    <a:chOff x="6843600" y="1554840"/>
                    <a:chExt cx="156240" cy="91800"/>
                  </a:xfrm>
                </p:grpSpPr>
                <p:pic>
                  <p:nvPicPr>
                    <p:cNvPr id="407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843600" y="1554840"/>
                      <a:ext cx="1562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08" name="Freeform 407"/>
                    <p:cNvSpPr/>
                    <p:nvPr/>
                  </p:nvSpPr>
                  <p:spPr>
                    <a:xfrm>
                      <a:off x="6853680" y="1567440"/>
                      <a:ext cx="135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09" name="Freeform 191"/>
                  <p:cNvSpPr/>
                  <p:nvPr/>
                </p:nvSpPr>
                <p:spPr>
                  <a:xfrm>
                    <a:off x="6614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10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411" name="Freeform 149"/>
                  <p:cNvGrpSpPr/>
                  <p:nvPr/>
                </p:nvGrpSpPr>
                <p:grpSpPr>
                  <a:xfrm>
                    <a:off x="6541560" y="1554840"/>
                    <a:ext cx="201960" cy="91800"/>
                    <a:chOff x="6541560" y="1554840"/>
                    <a:chExt cx="201960" cy="91800"/>
                  </a:xfrm>
                </p:grpSpPr>
                <p:pic>
                  <p:nvPicPr>
                    <p:cNvPr id="412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541560" y="1554840"/>
                      <a:ext cx="20196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13" name="Freeform 412"/>
                    <p:cNvSpPr/>
                    <p:nvPr/>
                  </p:nvSpPr>
                  <p:spPr>
                    <a:xfrm>
                      <a:off x="6551640" y="1567440"/>
                      <a:ext cx="180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14" name="Freeform 191"/>
                  <p:cNvSpPr/>
                  <p:nvPr/>
                </p:nvSpPr>
                <p:spPr>
                  <a:xfrm>
                    <a:off x="6287760" y="1293840"/>
                    <a:ext cx="44820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15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416" name="Freeform 149"/>
                  <p:cNvGrpSpPr/>
                  <p:nvPr/>
                </p:nvGrpSpPr>
                <p:grpSpPr>
                  <a:xfrm>
                    <a:off x="6200640" y="1554840"/>
                    <a:ext cx="213840" cy="91800"/>
                    <a:chOff x="6200640" y="1554840"/>
                    <a:chExt cx="213840" cy="91800"/>
                  </a:xfrm>
                </p:grpSpPr>
                <p:pic>
                  <p:nvPicPr>
                    <p:cNvPr id="417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200640" y="1554840"/>
                      <a:ext cx="2138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18" name="Freeform 417"/>
                    <p:cNvSpPr/>
                    <p:nvPr/>
                  </p:nvSpPr>
                  <p:spPr>
                    <a:xfrm>
                      <a:off x="6214320" y="1567440"/>
                      <a:ext cx="18432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19" name="Freeform 191"/>
                  <p:cNvSpPr/>
                  <p:nvPr/>
                </p:nvSpPr>
                <p:spPr>
                  <a:xfrm>
                    <a:off x="596376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20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421" name="Freeform 149"/>
                  <p:cNvGrpSpPr/>
                  <p:nvPr/>
                </p:nvGrpSpPr>
                <p:grpSpPr>
                  <a:xfrm>
                    <a:off x="5881320" y="1554840"/>
                    <a:ext cx="211320" cy="91800"/>
                    <a:chOff x="5881320" y="1554840"/>
                    <a:chExt cx="211320" cy="91800"/>
                  </a:xfrm>
                </p:grpSpPr>
                <p:pic>
                  <p:nvPicPr>
                    <p:cNvPr id="422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881320" y="1554840"/>
                      <a:ext cx="21132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23" name="Freeform 422"/>
                    <p:cNvSpPr/>
                    <p:nvPr/>
                  </p:nvSpPr>
                  <p:spPr>
                    <a:xfrm>
                      <a:off x="5891760" y="1567440"/>
                      <a:ext cx="1882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24" name="Freeform 191"/>
                  <p:cNvSpPr/>
                  <p:nvPr/>
                </p:nvSpPr>
                <p:spPr>
                  <a:xfrm>
                    <a:off x="5636880" y="1293840"/>
                    <a:ext cx="4388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425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426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427" name="Freeform 149"/>
                  <p:cNvGrpSpPr/>
                  <p:nvPr/>
                </p:nvGrpSpPr>
                <p:grpSpPr>
                  <a:xfrm>
                    <a:off x="5608800" y="1556280"/>
                    <a:ext cx="208080" cy="90000"/>
                    <a:chOff x="5608800" y="1556280"/>
                    <a:chExt cx="208080" cy="90000"/>
                  </a:xfrm>
                </p:grpSpPr>
                <p:pic>
                  <p:nvPicPr>
                    <p:cNvPr id="42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608800" y="1556280"/>
                      <a:ext cx="208080" cy="900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29" name="Freeform 428"/>
                    <p:cNvSpPr/>
                    <p:nvPr/>
                  </p:nvSpPr>
                  <p:spPr>
                    <a:xfrm>
                      <a:off x="5623200" y="1568160"/>
                      <a:ext cx="17964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30" name="Freeform 191"/>
                  <p:cNvSpPr/>
                  <p:nvPr/>
                </p:nvSpPr>
                <p:spPr>
                  <a:xfrm>
                    <a:off x="5361120" y="1296360"/>
                    <a:ext cx="4525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31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432" name="Freeform 149"/>
                  <p:cNvGrpSpPr/>
                  <p:nvPr/>
                </p:nvGrpSpPr>
                <p:grpSpPr>
                  <a:xfrm>
                    <a:off x="5302080" y="1556280"/>
                    <a:ext cx="193680" cy="90000"/>
                    <a:chOff x="5302080" y="1556280"/>
                    <a:chExt cx="193680" cy="90000"/>
                  </a:xfrm>
                </p:grpSpPr>
                <p:pic>
                  <p:nvPicPr>
                    <p:cNvPr id="43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302080" y="1556280"/>
                      <a:ext cx="193680" cy="900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34" name="Freeform 433"/>
                    <p:cNvSpPr/>
                    <p:nvPr/>
                  </p:nvSpPr>
                  <p:spPr>
                    <a:xfrm>
                      <a:off x="5312520" y="1568160"/>
                      <a:ext cx="17244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35" name="Freeform 191"/>
                  <p:cNvSpPr/>
                  <p:nvPr/>
                </p:nvSpPr>
                <p:spPr>
                  <a:xfrm>
                    <a:off x="5037120" y="1296360"/>
                    <a:ext cx="3909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36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437" name="Freeform 149"/>
                  <p:cNvGrpSpPr/>
                  <p:nvPr/>
                </p:nvGrpSpPr>
                <p:grpSpPr>
                  <a:xfrm>
                    <a:off x="4975200" y="1556280"/>
                    <a:ext cx="173880" cy="90000"/>
                    <a:chOff x="4975200" y="1556280"/>
                    <a:chExt cx="173880" cy="90000"/>
                  </a:xfrm>
                </p:grpSpPr>
                <p:pic>
                  <p:nvPicPr>
                    <p:cNvPr id="43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975200" y="1556280"/>
                      <a:ext cx="173880" cy="900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39" name="Freeform 438"/>
                    <p:cNvSpPr/>
                    <p:nvPr/>
                  </p:nvSpPr>
                  <p:spPr>
                    <a:xfrm>
                      <a:off x="4987080" y="1568160"/>
                      <a:ext cx="15012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40" name="Freeform 191"/>
                  <p:cNvSpPr/>
                  <p:nvPr/>
                </p:nvSpPr>
                <p:spPr>
                  <a:xfrm>
                    <a:off x="4707360" y="1296360"/>
                    <a:ext cx="4557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41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442" name="Freeform 149"/>
                  <p:cNvGrpSpPr/>
                  <p:nvPr/>
                </p:nvGrpSpPr>
                <p:grpSpPr>
                  <a:xfrm>
                    <a:off x="4649400" y="1556280"/>
                    <a:ext cx="186480" cy="90000"/>
                    <a:chOff x="4649400" y="1556280"/>
                    <a:chExt cx="186480" cy="90000"/>
                  </a:xfrm>
                </p:grpSpPr>
                <p:pic>
                  <p:nvPicPr>
                    <p:cNvPr id="44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649400" y="1556280"/>
                      <a:ext cx="186480" cy="900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44" name="Freeform 443"/>
                    <p:cNvSpPr/>
                    <p:nvPr/>
                  </p:nvSpPr>
                  <p:spPr>
                    <a:xfrm>
                      <a:off x="4659480" y="1568160"/>
                      <a:ext cx="16596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45" name="Freeform 191"/>
                  <p:cNvSpPr/>
                  <p:nvPr/>
                </p:nvSpPr>
                <p:spPr>
                  <a:xfrm>
                    <a:off x="4380120" y="1296360"/>
                    <a:ext cx="4219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46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447" name="Freeform 149"/>
                  <p:cNvGrpSpPr/>
                  <p:nvPr/>
                </p:nvGrpSpPr>
                <p:grpSpPr>
                  <a:xfrm>
                    <a:off x="4317840" y="1556280"/>
                    <a:ext cx="194400" cy="90000"/>
                    <a:chOff x="4317840" y="1556280"/>
                    <a:chExt cx="194400" cy="90000"/>
                  </a:xfrm>
                </p:grpSpPr>
                <p:pic>
                  <p:nvPicPr>
                    <p:cNvPr id="44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317840" y="1556280"/>
                      <a:ext cx="194400" cy="900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49" name="Freeform 448"/>
                    <p:cNvSpPr/>
                    <p:nvPr/>
                  </p:nvSpPr>
                  <p:spPr>
                    <a:xfrm>
                      <a:off x="4330800" y="1568160"/>
                      <a:ext cx="16776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50" name="Freeform 191"/>
                  <p:cNvSpPr/>
                  <p:nvPr/>
                </p:nvSpPr>
                <p:spPr>
                  <a:xfrm>
                    <a:off x="4056480" y="1296360"/>
                    <a:ext cx="4320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51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452" name="Freeform 149"/>
                  <p:cNvGrpSpPr/>
                  <p:nvPr/>
                </p:nvGrpSpPr>
                <p:grpSpPr>
                  <a:xfrm>
                    <a:off x="4006440" y="1553400"/>
                    <a:ext cx="172800" cy="92880"/>
                    <a:chOff x="4006440" y="1553400"/>
                    <a:chExt cx="172800" cy="92880"/>
                  </a:xfrm>
                </p:grpSpPr>
                <p:pic>
                  <p:nvPicPr>
                    <p:cNvPr id="45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006440" y="1553400"/>
                      <a:ext cx="17280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54" name="Freeform 453"/>
                    <p:cNvSpPr/>
                    <p:nvPr/>
                  </p:nvSpPr>
                  <p:spPr>
                    <a:xfrm>
                      <a:off x="4015440" y="1565640"/>
                      <a:ext cx="15408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55" name="Freeform 191"/>
                  <p:cNvSpPr/>
                  <p:nvPr/>
                </p:nvSpPr>
                <p:spPr>
                  <a:xfrm>
                    <a:off x="3723480" y="1293840"/>
                    <a:ext cx="3790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56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457" name="Freeform 149"/>
                  <p:cNvGrpSpPr/>
                  <p:nvPr/>
                </p:nvGrpSpPr>
                <p:grpSpPr>
                  <a:xfrm>
                    <a:off x="3654000" y="1553400"/>
                    <a:ext cx="198360" cy="92880"/>
                    <a:chOff x="3654000" y="1553400"/>
                    <a:chExt cx="198360" cy="92880"/>
                  </a:xfrm>
                </p:grpSpPr>
                <p:pic>
                  <p:nvPicPr>
                    <p:cNvPr id="45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654000" y="1553400"/>
                      <a:ext cx="1983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59" name="Freeform 458"/>
                    <p:cNvSpPr/>
                    <p:nvPr/>
                  </p:nvSpPr>
                  <p:spPr>
                    <a:xfrm>
                      <a:off x="3666960" y="1565640"/>
                      <a:ext cx="17100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60" name="Freeform 191"/>
                  <p:cNvSpPr/>
                  <p:nvPr/>
                </p:nvSpPr>
                <p:spPr>
                  <a:xfrm>
                    <a:off x="3396600" y="1293840"/>
                    <a:ext cx="4068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61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462" name="Freeform 149"/>
                  <p:cNvGrpSpPr/>
                  <p:nvPr/>
                </p:nvGrpSpPr>
                <p:grpSpPr>
                  <a:xfrm>
                    <a:off x="3335400" y="1553400"/>
                    <a:ext cx="192960" cy="92880"/>
                    <a:chOff x="3335400" y="1553400"/>
                    <a:chExt cx="192960" cy="92880"/>
                  </a:xfrm>
                </p:grpSpPr>
                <p:pic>
                  <p:nvPicPr>
                    <p:cNvPr id="46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335400" y="1553400"/>
                      <a:ext cx="1929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64" name="Freeform 463"/>
                    <p:cNvSpPr/>
                    <p:nvPr/>
                  </p:nvSpPr>
                  <p:spPr>
                    <a:xfrm>
                      <a:off x="3345120" y="1565640"/>
                      <a:ext cx="1717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65" name="Freeform 191"/>
                  <p:cNvSpPr/>
                  <p:nvPr/>
                </p:nvSpPr>
                <p:spPr>
                  <a:xfrm>
                    <a:off x="3072600" y="1293840"/>
                    <a:ext cx="41544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66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467" name="Freeform 149"/>
                  <p:cNvGrpSpPr/>
                  <p:nvPr/>
                </p:nvGrpSpPr>
                <p:grpSpPr>
                  <a:xfrm>
                    <a:off x="3020040" y="1553400"/>
                    <a:ext cx="181440" cy="92880"/>
                    <a:chOff x="3020040" y="1553400"/>
                    <a:chExt cx="181440" cy="92880"/>
                  </a:xfrm>
                </p:grpSpPr>
                <p:pic>
                  <p:nvPicPr>
                    <p:cNvPr id="46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020040" y="1553400"/>
                      <a:ext cx="1814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69" name="Freeform 468"/>
                    <p:cNvSpPr/>
                    <p:nvPr/>
                  </p:nvSpPr>
                  <p:spPr>
                    <a:xfrm>
                      <a:off x="3031560" y="1565640"/>
                      <a:ext cx="15660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70" name="Freeform 191"/>
                  <p:cNvSpPr/>
                  <p:nvPr/>
                </p:nvSpPr>
                <p:spPr>
                  <a:xfrm>
                    <a:off x="2745720" y="1293840"/>
                    <a:ext cx="4449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71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472" name="Freeform 149"/>
                  <p:cNvGrpSpPr/>
                  <p:nvPr/>
                </p:nvGrpSpPr>
                <p:grpSpPr>
                  <a:xfrm>
                    <a:off x="2702520" y="1553400"/>
                    <a:ext cx="174960" cy="92880"/>
                    <a:chOff x="2702520" y="1553400"/>
                    <a:chExt cx="174960" cy="92880"/>
                  </a:xfrm>
                </p:grpSpPr>
                <p:pic>
                  <p:nvPicPr>
                    <p:cNvPr id="47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702520" y="1553400"/>
                      <a:ext cx="1749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74" name="Freeform 473"/>
                    <p:cNvSpPr/>
                    <p:nvPr/>
                  </p:nvSpPr>
                  <p:spPr>
                    <a:xfrm>
                      <a:off x="2711160" y="1565640"/>
                      <a:ext cx="15588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75" name="Freeform 191"/>
                  <p:cNvSpPr/>
                  <p:nvPr/>
                </p:nvSpPr>
                <p:spPr>
                  <a:xfrm>
                    <a:off x="2421720" y="1293840"/>
                    <a:ext cx="4485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76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477" name="Freeform 149"/>
                  <p:cNvGrpSpPr/>
                  <p:nvPr/>
                </p:nvGrpSpPr>
                <p:grpSpPr>
                  <a:xfrm>
                    <a:off x="2366640" y="1553400"/>
                    <a:ext cx="183960" cy="92880"/>
                    <a:chOff x="2366640" y="1553400"/>
                    <a:chExt cx="183960" cy="92880"/>
                  </a:xfrm>
                </p:grpSpPr>
                <p:pic>
                  <p:nvPicPr>
                    <p:cNvPr id="47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366640" y="1553400"/>
                      <a:ext cx="1839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79" name="Freeform 478"/>
                    <p:cNvSpPr/>
                    <p:nvPr/>
                  </p:nvSpPr>
                  <p:spPr>
                    <a:xfrm>
                      <a:off x="2378160" y="1565640"/>
                      <a:ext cx="1587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80" name="Freeform 191"/>
                  <p:cNvSpPr/>
                  <p:nvPr/>
                </p:nvSpPr>
                <p:spPr>
                  <a:xfrm>
                    <a:off x="2094840" y="1293840"/>
                    <a:ext cx="4431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481" name="Picture 13" descr="5"/>
          <p:cNvPicPr/>
          <p:nvPr/>
        </p:nvPicPr>
        <p:blipFill>
          <a:blip r:embed="rId9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482" name="Picture 12" descr="5"/>
          <p:cNvPicPr/>
          <p:nvPr/>
        </p:nvPicPr>
        <p:blipFill>
          <a:blip r:embed="rId10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483" name="Picture 12" descr="5"/>
          <p:cNvPicPr/>
          <p:nvPr/>
        </p:nvPicPr>
        <p:blipFill>
          <a:blip r:embed="rId11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484" name="Picture 13" descr="5"/>
          <p:cNvPicPr/>
          <p:nvPr/>
        </p:nvPicPr>
        <p:blipFill>
          <a:blip r:embed="rId12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485" name="Picture 8" descr="000o"/>
          <p:cNvPicPr/>
          <p:nvPr/>
        </p:nvPicPr>
        <p:blipFill>
          <a:blip r:embed="rId1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86" name="Picture 9" descr="000o"/>
          <p:cNvPicPr/>
          <p:nvPr/>
        </p:nvPicPr>
        <p:blipFill>
          <a:blip r:embed="rId1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87" name="Picture 10" descr="000o"/>
          <p:cNvPicPr/>
          <p:nvPr/>
        </p:nvPicPr>
        <p:blipFill>
          <a:blip r:embed="rId1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88" name="Picture 11" descr="000o"/>
          <p:cNvPicPr/>
          <p:nvPr/>
        </p:nvPicPr>
        <p:blipFill>
          <a:blip r:embed="rId1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89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90" name="Content Placeholder 3"/>
          <p:cNvPicPr/>
          <p:nvPr/>
        </p:nvPicPr>
        <p:blipFill>
          <a:blip r:embed="rId14">
            <a:lum contrast="20000"/>
          </a:blip>
          <a:stretch/>
        </p:blipFill>
        <p:spPr>
          <a:xfrm>
            <a:off x="1811160" y="1730520"/>
            <a:ext cx="7620120" cy="3786120"/>
          </a:xfrm>
          <a:prstGeom prst="rect">
            <a:avLst/>
          </a:prstGeom>
          <a:ln w="0">
            <a:noFill/>
          </a:ln>
        </p:spPr>
      </p:pic>
      <p:sp>
        <p:nvSpPr>
          <p:cNvPr id="491" name="Text Box 26"/>
          <p:cNvSpPr/>
          <p:nvPr/>
        </p:nvSpPr>
        <p:spPr>
          <a:xfrm>
            <a:off x="1271520" y="1785960"/>
            <a:ext cx="49291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 dirty="0">
                <a:solidFill>
                  <a:srgbClr val="1713CB"/>
                </a:solidFill>
                <a:latin typeface="Times New Roman"/>
                <a:ea typeface="Times New Roman"/>
              </a:rPr>
              <a:t>KHU RỪNG KÌ DIỆU</a:t>
            </a:r>
            <a:endParaRPr lang="en-US" sz="3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udio>
                                      <p:cMediaNode>
                                        <p:cTn id="6"/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Effect">
                      <p:stCondLst>
                        <p:cond delay="indefinite"/>
                      </p:stCondLst>
                      <p:childTnLst>
                        <p:par>
                          <p:cTn id="11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Picture 8" descr="000o"/>
          <p:cNvPicPr/>
          <p:nvPr/>
        </p:nvPicPr>
        <p:blipFill>
          <a:blip r:embed="rId2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93" name="Picture 9" descr="000o"/>
          <p:cNvPicPr/>
          <p:nvPr/>
        </p:nvPicPr>
        <p:blipFill>
          <a:blip r:embed="rId2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94" name="Picture 10" descr="000o"/>
          <p:cNvPicPr/>
          <p:nvPr/>
        </p:nvPicPr>
        <p:blipFill>
          <a:blip r:embed="rId2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95" name="Picture 11" descr="000o"/>
          <p:cNvPicPr/>
          <p:nvPr/>
        </p:nvPicPr>
        <p:blipFill>
          <a:blip r:embed="rId2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96" name="Cloud 7"/>
          <p:cNvSpPr/>
          <p:nvPr/>
        </p:nvSpPr>
        <p:spPr>
          <a:xfrm>
            <a:off x="2743200" y="1571760"/>
            <a:ext cx="1189080" cy="1204920"/>
          </a:xfrm>
          <a:custGeom>
            <a:avLst/>
            <a:gdLst/>
            <a:ahLst/>
            <a:cxnLst/>
            <a:rect l="l" t="t" r="r" b="b"/>
            <a:pathLst>
              <a:path w="43733" h="44465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97" name="Picture 11"/>
          <p:cNvPicPr/>
          <p:nvPr/>
        </p:nvPicPr>
        <p:blipFill>
          <a:blip r:embed="rId3">
            <a:lum contrast="20000"/>
          </a:blip>
          <a:stretch/>
        </p:blipFill>
        <p:spPr>
          <a:xfrm>
            <a:off x="1042920" y="268200"/>
            <a:ext cx="9325080" cy="6597720"/>
          </a:xfrm>
          <a:prstGeom prst="rect">
            <a:avLst/>
          </a:prstGeom>
          <a:ln w="0">
            <a:noFill/>
          </a:ln>
        </p:spPr>
      </p:pic>
      <p:sp>
        <p:nvSpPr>
          <p:cNvPr id="498" name="Oval Callout 5"/>
          <p:cNvSpPr/>
          <p:nvPr/>
        </p:nvSpPr>
        <p:spPr>
          <a:xfrm>
            <a:off x="6805440" y="111240"/>
            <a:ext cx="2467080" cy="1317600"/>
          </a:xfrm>
          <a:prstGeom prst="wedgeEllipseCallout">
            <a:avLst>
              <a:gd name="adj1" fmla="val -27171"/>
              <a:gd name="adj2" fmla="val 73537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Cô giáo Khóa Son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99" name="Oval Callout 6"/>
          <p:cNvSpPr/>
          <p:nvPr/>
        </p:nvSpPr>
        <p:spPr>
          <a:xfrm>
            <a:off x="533520" y="2548080"/>
            <a:ext cx="1847880" cy="1014120"/>
          </a:xfrm>
          <a:prstGeom prst="wedgeEllipseCallout">
            <a:avLst>
              <a:gd name="adj1" fmla="val 49555"/>
              <a:gd name="adj2" fmla="val 58986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Bạn Mi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0" name="Oval Callout 7"/>
          <p:cNvSpPr/>
          <p:nvPr/>
        </p:nvSpPr>
        <p:spPr>
          <a:xfrm>
            <a:off x="2608200" y="1913040"/>
            <a:ext cx="1847880" cy="1012680"/>
          </a:xfrm>
          <a:prstGeom prst="wedgeEllipseCallout">
            <a:avLst>
              <a:gd name="adj1" fmla="val 32236"/>
              <a:gd name="adj2" fmla="val 78592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Bạn Rê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1" name="Oval Callout 8"/>
          <p:cNvSpPr/>
          <p:nvPr/>
        </p:nvSpPr>
        <p:spPr>
          <a:xfrm>
            <a:off x="9123480" y="2714760"/>
            <a:ext cx="1849320" cy="1012680"/>
          </a:xfrm>
          <a:prstGeom prst="wedgeEllipseCallout">
            <a:avLst>
              <a:gd name="adj1" fmla="val -49500"/>
              <a:gd name="adj2" fmla="val 61787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Bạn Đô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Effect">
                      <p:stCondLst>
                        <p:cond delay="indefinite"/>
                      </p:stCondLst>
                      <p:childTnLst>
                        <p:par>
                          <p:cTn id="1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Effect">
                      <p:stCondLst>
                        <p:cond delay="indefinite"/>
                      </p:stCondLst>
                      <p:childTnLst>
                        <p:par>
                          <p:cTn id="22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Content Placeholder 3"/>
          <p:cNvPicPr/>
          <p:nvPr/>
        </p:nvPicPr>
        <p:blipFill>
          <a:blip r:embed="rId3">
            <a:lum contrast="2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03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4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05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06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Picture 6"/>
          <p:cNvPicPr/>
          <p:nvPr/>
        </p:nvPicPr>
        <p:blipFill>
          <a:blip r:embed="rId8">
            <a:lum contrast="20000"/>
          </a:blip>
          <a:srcRect l="3775" r="1825" b="3154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08" name="Picture 8" descr="000o"/>
          <p:cNvPicPr/>
          <p:nvPr/>
        </p:nvPicPr>
        <p:blipFill>
          <a:blip r:embed="rId9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9" name="Picture 9" descr="000o"/>
          <p:cNvPicPr/>
          <p:nvPr/>
        </p:nvPicPr>
        <p:blipFill>
          <a:blip r:embed="rId9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0" name="Picture 10" descr="000o"/>
          <p:cNvPicPr/>
          <p:nvPr/>
        </p:nvPicPr>
        <p:blipFill>
          <a:blip r:embed="rId9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11" name="Picture 11" descr="000o"/>
          <p:cNvPicPr/>
          <p:nvPr/>
        </p:nvPicPr>
        <p:blipFill>
          <a:blip r:embed="rId9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" name="CHIM HÓ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200400" y="1447800"/>
            <a:ext cx="609600" cy="609600"/>
          </a:xfrm>
          <a:prstGeom prst="rect">
            <a:avLst/>
          </a:prstGeom>
        </p:spPr>
      </p:pic>
      <p:pic>
        <p:nvPicPr>
          <p:cNvPr id="3" name="SUỐI CHẢY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067800" y="4114800"/>
            <a:ext cx="609600" cy="609600"/>
          </a:xfrm>
          <a:prstGeom prst="rect">
            <a:avLst/>
          </a:prstGeom>
        </p:spPr>
      </p:pic>
      <p:pic>
        <p:nvPicPr>
          <p:cNvPr id="4" name="NGỰA HÝ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05800" y="1447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1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8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Picture 6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13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14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5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16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" name="TIẾNG SÁ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62800" y="1828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5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6650</TotalTime>
  <Words>292</Words>
  <Application>Microsoft Office PowerPoint</Application>
  <PresentationFormat>Custom</PresentationFormat>
  <Paragraphs>86</Paragraphs>
  <Slides>30</Slides>
  <Notes>1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#9Slide05 SVNUT Triumph</vt:lpstr>
      <vt:lpstr>DejaVu Sans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Windows User</cp:lastModifiedBy>
  <cp:revision>548</cp:revision>
  <dcterms:created xsi:type="dcterms:W3CDTF">2010-04-30T20:19:48Z</dcterms:created>
  <dcterms:modified xsi:type="dcterms:W3CDTF">2025-04-05T08:24:39Z</dcterms:modified>
  <dc:language>en-US</dc:language>
</cp:coreProperties>
</file>