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056" y="4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F239-DF26-428B-6015-FA6E9960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A4616-09F6-FDDD-2D29-B8BB7A814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C37BE-8E79-41E6-4990-3E047757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B7FE-99E8-44A7-A8D9-DB08DFC6BF4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E9138-DA3F-87A0-1F8F-33A2A71E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31C-81C0-222D-5291-99C56AED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DFE2-68A4-4368-A23B-529D5454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9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F989442-34E0-4074-9896-9EDB176BDCA2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5.jpe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5.gif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5.gi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gif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gif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20.jpe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gif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gif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gif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2A7B3-4185-0371-A2BD-9E16A79A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63" y="342900"/>
            <a:ext cx="10972800" cy="6426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ACBA8-EB26-9707-EB49-972E4AA98829}"/>
              </a:ext>
            </a:extLst>
          </p:cNvPr>
          <p:cNvSpPr txBox="1"/>
          <p:nvPr/>
        </p:nvSpPr>
        <p:spPr>
          <a:xfrm>
            <a:off x="235268" y="88175"/>
            <a:ext cx="10852785" cy="11860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altLang="en-US" sz="252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DŨNG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CCDC35-F492-32CE-091F-DAD2AD3C2D82}"/>
              </a:ext>
            </a:extLst>
          </p:cNvPr>
          <p:cNvCxnSpPr/>
          <p:nvPr/>
        </p:nvCxnSpPr>
        <p:spPr>
          <a:xfrm>
            <a:off x="4282441" y="1531776"/>
            <a:ext cx="2758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72CF85-EB3C-6B85-3170-9893331DF119}"/>
              </a:ext>
            </a:extLst>
          </p:cNvPr>
          <p:cNvSpPr txBox="1"/>
          <p:nvPr/>
        </p:nvSpPr>
        <p:spPr>
          <a:xfrm>
            <a:off x="-14963" y="2484453"/>
            <a:ext cx="10972800" cy="499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21:</a:t>
            </a:r>
            <a:r>
              <a:rPr lang="en-US" sz="4000" b="1" spc="-1" dirty="0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ÔN TẬP NHỮNG NG</a:t>
            </a:r>
            <a:r>
              <a:rPr lang="vi-VN" sz="4000" b="1" spc="-1" dirty="0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Ư</a:t>
            </a:r>
            <a:r>
              <a:rPr lang="en-US" sz="4000" b="1" spc="-1" dirty="0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ỜI BẠN CỦA ĐÔ RÊ MI </a:t>
            </a:r>
          </a:p>
          <a:p>
            <a:pPr algn="ctr">
              <a:lnSpc>
                <a:spcPct val="150000"/>
              </a:lnSpc>
            </a:pPr>
            <a:r>
              <a:rPr lang="en-US" sz="4000" b="1" spc="-1" dirty="0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THƯỜNG THỨC ÂM NHẠC : MOZA </a:t>
            </a: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#9Slide05 SVNUT Triumph" panose="00000500000000000000" pitchFamily="2" charset="0"/>
              </a:rPr>
              <a:t> </a:t>
            </a:r>
            <a:endParaRPr lang="en-US" sz="4860" dirty="0">
              <a:solidFill>
                <a:srgbClr val="00B050"/>
              </a:solidFill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12" name="Rectangle 7"/>
          <p:cNvSpPr/>
          <p:nvPr/>
        </p:nvSpPr>
        <p:spPr>
          <a:xfrm>
            <a:off x="828720" y="15084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3" name="Picture 2" descr="D:\GIÁO ÁN 1 2020-2021\HÌNH SOẠN GIÁO ÁN\Đọc nhạc\NHỮNG NGƯỜI BẠN ĐRM\Picture1.jpg"/>
          <p:cNvPicPr/>
          <p:nvPr/>
        </p:nvPicPr>
        <p:blipFill>
          <a:blip r:embed="rId5"/>
          <a:stretch/>
        </p:blipFill>
        <p:spPr>
          <a:xfrm>
            <a:off x="685800" y="1143000"/>
            <a:ext cx="9524880" cy="4203720"/>
          </a:xfrm>
          <a:prstGeom prst="rect">
            <a:avLst/>
          </a:prstGeom>
          <a:ln w="0">
            <a:noFill/>
          </a:ln>
        </p:spPr>
      </p:pic>
      <p:sp>
        <p:nvSpPr>
          <p:cNvPr id="1014" name="Rectangle 3"/>
          <p:cNvSpPr/>
          <p:nvPr/>
        </p:nvSpPr>
        <p:spPr>
          <a:xfrm>
            <a:off x="777240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6013" y="175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16" name="Rectangle 1"/>
          <p:cNvSpPr/>
          <p:nvPr/>
        </p:nvSpPr>
        <p:spPr>
          <a:xfrm>
            <a:off x="1352880" y="228600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1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1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2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0"/>
            <a:ext cx="7929360" cy="785880"/>
          </a:xfrm>
          <a:prstGeom prst="rect">
            <a:avLst/>
          </a:prstGeom>
          <a:ln w="0">
            <a:noFill/>
          </a:ln>
        </p:spPr>
      </p:pic>
      <p:pic>
        <p:nvPicPr>
          <p:cNvPr id="1022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71484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1023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78588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1024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2128680" y="29289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1025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3414600" y="30002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30002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1027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7701120" y="55720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1028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5915160" y="5643720"/>
            <a:ext cx="714240" cy="833400"/>
          </a:xfrm>
          <a:prstGeom prst="rect">
            <a:avLst/>
          </a:prstGeom>
          <a:ln w="0">
            <a:noFill/>
          </a:ln>
        </p:spPr>
      </p:pic>
      <p:pic>
        <p:nvPicPr>
          <p:cNvPr id="1029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5643720"/>
            <a:ext cx="928800" cy="866520"/>
          </a:xfrm>
          <a:prstGeom prst="rect">
            <a:avLst/>
          </a:prstGeom>
          <a:ln w="0">
            <a:noFill/>
          </a:ln>
        </p:spPr>
      </p:pic>
      <p:pic>
        <p:nvPicPr>
          <p:cNvPr id="1030" name="Picture 13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9272520" y="557208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1031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7701120" y="30002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1032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6058080" y="2984400"/>
            <a:ext cx="714240" cy="873360"/>
          </a:xfrm>
          <a:prstGeom prst="rect">
            <a:avLst/>
          </a:prstGeom>
          <a:ln w="0">
            <a:noFill/>
          </a:ln>
        </p:spPr>
      </p:pic>
      <p:pic>
        <p:nvPicPr>
          <p:cNvPr id="1033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9201240" y="30002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1034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2057400" y="564372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1035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3414600" y="557208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5196" y="176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37" name="Rectangle 1"/>
          <p:cNvSpPr/>
          <p:nvPr/>
        </p:nvSpPr>
        <p:spPr>
          <a:xfrm>
            <a:off x="1355400" y="2286000"/>
            <a:ext cx="8185680" cy="19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NHẠC KẾT HỢP 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3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3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4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4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0"/>
            <a:ext cx="7929360" cy="785880"/>
          </a:xfrm>
          <a:prstGeom prst="rect">
            <a:avLst/>
          </a:prstGeom>
          <a:ln w="0">
            <a:noFill/>
          </a:ln>
        </p:spPr>
      </p:pic>
      <p:pic>
        <p:nvPicPr>
          <p:cNvPr id="1043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71484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1044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78588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1045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4700520" y="285768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46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5915160" y="285768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47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4700520" y="557208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48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5915160" y="557208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49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7629480" y="264312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0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9058320" y="264312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1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7629480" y="542916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2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9058320" y="542916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3" name="Picture 2" descr="D:\GIÁO ÁN 1 2020-2021\HÌNH SOẠN GIÁO ÁN\Đọc nhạc\BAN NHẠC ĐRM\Picture1 - Copy (3).jpg"/>
          <p:cNvPicPr/>
          <p:nvPr/>
        </p:nvPicPr>
        <p:blipFill>
          <a:blip r:embed="rId6"/>
          <a:srcRect l="80143" t="35488" r="11346" b="53232"/>
          <a:stretch/>
        </p:blipFill>
        <p:spPr>
          <a:xfrm>
            <a:off x="1557360" y="2928960"/>
            <a:ext cx="1347840" cy="785880"/>
          </a:xfrm>
          <a:prstGeom prst="rect">
            <a:avLst/>
          </a:prstGeom>
          <a:ln w="0">
            <a:noFill/>
          </a:ln>
        </p:spPr>
      </p:pic>
      <p:pic>
        <p:nvPicPr>
          <p:cNvPr id="1054" name="Picture 2" descr="D:\GIÁO ÁN 1 2020-2021\HÌNH SOẠN GIÁO ÁN\Đọc nhạc\BAN NHẠC ĐRM\Picture1 - Copy (3).jpg"/>
          <p:cNvPicPr/>
          <p:nvPr/>
        </p:nvPicPr>
        <p:blipFill>
          <a:blip r:embed="rId6"/>
          <a:srcRect l="88658" t="35488" r="1417" b="53232"/>
          <a:stretch/>
        </p:blipFill>
        <p:spPr>
          <a:xfrm>
            <a:off x="3271680" y="2928960"/>
            <a:ext cx="1571760" cy="785880"/>
          </a:xfrm>
          <a:prstGeom prst="rect">
            <a:avLst/>
          </a:prstGeom>
          <a:ln w="0">
            <a:noFill/>
          </a:ln>
        </p:spPr>
      </p:pic>
      <p:pic>
        <p:nvPicPr>
          <p:cNvPr id="1055" name="Picture 2" descr="D:\GIÁO ÁN 1 2020-2021\HÌNH SOẠN GIÁO ÁN\Đọc nhạc\BAN NHẠC ĐRM\Picture1 - Copy (3).jpg"/>
          <p:cNvPicPr/>
          <p:nvPr/>
        </p:nvPicPr>
        <p:blipFill>
          <a:blip r:embed="rId6"/>
          <a:srcRect l="80143" t="35488" r="11346" b="53232"/>
          <a:stretch/>
        </p:blipFill>
        <p:spPr>
          <a:xfrm>
            <a:off x="1486080" y="5572080"/>
            <a:ext cx="1347480" cy="785880"/>
          </a:xfrm>
          <a:prstGeom prst="rect">
            <a:avLst/>
          </a:prstGeom>
          <a:ln w="0">
            <a:noFill/>
          </a:ln>
        </p:spPr>
      </p:pic>
      <p:pic>
        <p:nvPicPr>
          <p:cNvPr id="1056" name="Picture 2" descr="D:\GIÁO ÁN 1 2020-2021\HÌNH SOẠN GIÁO ÁN\Đọc nhạc\BAN NHẠC ĐRM\Picture1 - Copy (3).jpg"/>
          <p:cNvPicPr/>
          <p:nvPr/>
        </p:nvPicPr>
        <p:blipFill>
          <a:blip r:embed="rId6"/>
          <a:srcRect l="88658" t="35488" r="1417" b="53232"/>
          <a:stretch/>
        </p:blipFill>
        <p:spPr>
          <a:xfrm>
            <a:off x="3200400" y="5572080"/>
            <a:ext cx="1571760" cy="78588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5480" y="176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58" name="Picture 2" descr="D:\GIÁO ÁN 1 2020-2021\HÌNH SOẠN GIÁO ÁN\Thường thức âm nhạc\MÔ DA\t.png"/>
          <p:cNvPicPr/>
          <p:nvPr/>
        </p:nvPicPr>
        <p:blipFill>
          <a:blip r:embed="rId3"/>
          <a:stretch/>
        </p:blipFill>
        <p:spPr>
          <a:xfrm>
            <a:off x="357120" y="1071720"/>
            <a:ext cx="10215720" cy="4586040"/>
          </a:xfrm>
          <a:prstGeom prst="rect">
            <a:avLst/>
          </a:prstGeom>
          <a:ln w="0">
            <a:noFill/>
          </a:ln>
        </p:spPr>
      </p:pic>
      <p:sp>
        <p:nvSpPr>
          <p:cNvPr id="1059" name="Text Box 9"/>
          <p:cNvSpPr/>
          <p:nvPr/>
        </p:nvSpPr>
        <p:spPr>
          <a:xfrm>
            <a:off x="0" y="285840"/>
            <a:ext cx="52754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0" name="Text Box 10"/>
          <p:cNvSpPr/>
          <p:nvPr/>
        </p:nvSpPr>
        <p:spPr>
          <a:xfrm>
            <a:off x="376200" y="1057320"/>
            <a:ext cx="578664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NHẠC SĨ MÔ-DA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62" name="Text Box 9"/>
          <p:cNvSpPr/>
          <p:nvPr/>
        </p:nvSpPr>
        <p:spPr>
          <a:xfrm>
            <a:off x="0" y="285840"/>
            <a:ext cx="52754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3" name="Text Box 10"/>
          <p:cNvSpPr/>
          <p:nvPr/>
        </p:nvSpPr>
        <p:spPr>
          <a:xfrm>
            <a:off x="557280" y="1214280"/>
            <a:ext cx="557208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NHẠC SĨ MÔ-DA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64" name="Picture 2"/>
          <p:cNvPicPr/>
          <p:nvPr/>
        </p:nvPicPr>
        <p:blipFill>
          <a:blip r:embed="rId3"/>
          <a:srcRect r="6506"/>
          <a:stretch/>
        </p:blipFill>
        <p:spPr>
          <a:xfrm>
            <a:off x="6005520" y="1019160"/>
            <a:ext cx="4589280" cy="4618080"/>
          </a:xfrm>
          <a:prstGeom prst="rect">
            <a:avLst/>
          </a:prstGeom>
          <a:ln w="0">
            <a:noFill/>
          </a:ln>
        </p:spPr>
      </p:pic>
      <p:pic>
        <p:nvPicPr>
          <p:cNvPr id="1065" name="Picture 2" descr="D:\GIÁO ÁN 1 2020-2021\HÌNH SOẠN GIÁO ÁN\Thường thức âm nhạc\MÔ DA\Mô-da - Copy (2).jpg"/>
          <p:cNvPicPr/>
          <p:nvPr/>
        </p:nvPicPr>
        <p:blipFill>
          <a:blip r:embed="rId4"/>
          <a:srcRect l="22782" t="11033" r="16138" b="85636"/>
          <a:stretch/>
        </p:blipFill>
        <p:spPr>
          <a:xfrm>
            <a:off x="700200" y="5000760"/>
            <a:ext cx="4952880" cy="380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3625920"/>
            <a:ext cx="5557680" cy="3232080"/>
          </a:xfrm>
          <a:prstGeom prst="rect">
            <a:avLst/>
          </a:prstGeom>
          <a:ln w="0">
            <a:noFill/>
          </a:ln>
        </p:spPr>
      </p:pic>
      <p:pic>
        <p:nvPicPr>
          <p:cNvPr id="1067" name="Picture 6" descr="D:\GIÁO ÁN 1 2020-2021\HÌNH SOẠN GIÁO ÁN\Thường thức âm nhạc\MÔ DA\1.pn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5557680" cy="3643200"/>
          </a:xfrm>
          <a:prstGeom prst="rect">
            <a:avLst/>
          </a:prstGeom>
          <a:ln w="0">
            <a:noFill/>
          </a:ln>
        </p:spPr>
      </p:pic>
      <p:pic>
        <p:nvPicPr>
          <p:cNvPr id="1068" name="Picture 7" descr="D:\GIÁO ÁN 1 2020-2021\HÌNH SOẠN GIÁO ÁN\Thường thức âm nhạc\MÔ DA\3.png"/>
          <p:cNvPicPr/>
          <p:nvPr/>
        </p:nvPicPr>
        <p:blipFill>
          <a:blip r:embed="rId4">
            <a:lum contrast="20000"/>
          </a:blip>
          <a:srcRect l="20179" r="25683"/>
          <a:stretch/>
        </p:blipFill>
        <p:spPr>
          <a:xfrm>
            <a:off x="5557680" y="0"/>
            <a:ext cx="541512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Picture 6" descr="D:\GIÁO ÁN 1 2020-2021\HÌNH SOẠN GIÁO ÁN\Thường thức âm nhạc\MÔ DA\1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Picture 7" descr="D:\GIÁO ÁN 1 2020-2021\HÌNH SOẠN GIÁO ÁN\Thường thức âm nhạc\MÔ DA\3.png"/>
          <p:cNvPicPr/>
          <p:nvPr/>
        </p:nvPicPr>
        <p:blipFill>
          <a:blip r:embed="rId2">
            <a:lum contrast="20000"/>
          </a:blip>
          <a:srcRect l="1041" r="537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" name="Picture 2" descr="D:\GIÁO ÁN 1 2020-2021\HÌNH SOẠN GIÁO ÁN\Thường thức âm nhạc\MÔ DA\t.png"/>
          <p:cNvPicPr/>
          <p:nvPr/>
        </p:nvPicPr>
        <p:blipFill>
          <a:blip r:embed="rId2">
            <a:lum contrast="1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74" name="Text Box 9"/>
          <p:cNvSpPr/>
          <p:nvPr/>
        </p:nvSpPr>
        <p:spPr>
          <a:xfrm>
            <a:off x="557280" y="1000080"/>
            <a:ext cx="52750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5" name="Text Box 10"/>
          <p:cNvSpPr/>
          <p:nvPr/>
        </p:nvSpPr>
        <p:spPr>
          <a:xfrm>
            <a:off x="1131840" y="1873080"/>
            <a:ext cx="899172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KỂ CHUYỆN THEO TRANH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76" name="Picture 3" descr="D:\GIÁO ÁN 1 2020-2021\HÌNH SOẠN GIÁO ÁN\Thường thức âm nhạc\MÔ DA\Picture2.jpg"/>
          <p:cNvPicPr/>
          <p:nvPr/>
        </p:nvPicPr>
        <p:blipFill>
          <a:blip r:embed="rId3"/>
          <a:stretch/>
        </p:blipFill>
        <p:spPr>
          <a:xfrm>
            <a:off x="2819520" y="3124080"/>
            <a:ext cx="3535200" cy="2210040"/>
          </a:xfrm>
          <a:prstGeom prst="rect">
            <a:avLst/>
          </a:prstGeom>
          <a:ln w="0">
            <a:noFill/>
          </a:ln>
        </p:spPr>
      </p:pic>
      <p:pic>
        <p:nvPicPr>
          <p:cNvPr id="1077" name="Picture 4" descr="D:\GIÁO ÁN 1 2020-2021\HÌNH SOẠN GIÁO ÁN\Thường thức âm nhạc\MÔ DA\Picture3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838080" y="2971800"/>
            <a:ext cx="1752840" cy="2465280"/>
          </a:xfrm>
          <a:prstGeom prst="rect">
            <a:avLst/>
          </a:prstGeom>
          <a:ln w="0">
            <a:noFill/>
          </a:ln>
        </p:spPr>
      </p:pic>
      <p:pic>
        <p:nvPicPr>
          <p:cNvPr id="1078" name="Picture 2" descr="D:\GIÁO ÁN 1 2020-2021\HÌNH SOẠN GIÁO ÁN\Thường thức âm nhạc\MÔ DA\Picture4.jp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6543720" y="3200400"/>
            <a:ext cx="3797280" cy="2133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6" descr="D:\GIÁO ÁN 1 2020-2021\HÌNH SOẠN GIÁO ÁN\Thường thức âm nhạc\MÔ DA\1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Picture 7" descr="D:\GIÁO ÁN 1 2020-2021\HÌNH SOẠN GIÁO ÁN\Thường thức âm nhạc\MÔ DA\3.png"/>
          <p:cNvPicPr/>
          <p:nvPr/>
        </p:nvPicPr>
        <p:blipFill>
          <a:blip r:embed="rId2">
            <a:lum contrast="20000"/>
          </a:blip>
          <a:srcRect l="1041" r="537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83" name="Picture 5" descr="D:\GIÁO ÁN 1 2020-2021\HÌNH SOẠN GIÁO ÁN\Thường thức âm nhạc\MÔ DA\6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29108" y="1042224"/>
            <a:ext cx="10144080" cy="4596576"/>
          </a:xfrm>
          <a:prstGeom prst="rect">
            <a:avLst/>
          </a:prstGeom>
          <a:ln w="0">
            <a:noFill/>
          </a:ln>
        </p:spPr>
      </p:pic>
      <p:sp>
        <p:nvSpPr>
          <p:cNvPr id="1084" name="Text Box 9"/>
          <p:cNvSpPr/>
          <p:nvPr/>
        </p:nvSpPr>
        <p:spPr>
          <a:xfrm>
            <a:off x="557280" y="1000080"/>
            <a:ext cx="2786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5" name="Text Box 10"/>
          <p:cNvSpPr/>
          <p:nvPr/>
        </p:nvSpPr>
        <p:spPr>
          <a:xfrm>
            <a:off x="1128600" y="1714680"/>
            <a:ext cx="899172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KHÁT VỌNG MÙA XUÂN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Khat-vong-mua-xuan-Alin-Music-Scho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8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8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8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91" name="Text Box 9"/>
          <p:cNvSpPr/>
          <p:nvPr/>
        </p:nvSpPr>
        <p:spPr>
          <a:xfrm>
            <a:off x="1057320" y="214200"/>
            <a:ext cx="321480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92" name="Picture 10" descr="D:\GIÁO ÁN 1 2020-2021\HÌNH SOẠN GIÁO ÁN\Thường thức âm nhạc\MÔ DA\5.pn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414360" y="1071720"/>
            <a:ext cx="10144080" cy="4500360"/>
          </a:xfrm>
          <a:prstGeom prst="rect">
            <a:avLst/>
          </a:prstGeom>
          <a:ln w="0">
            <a:noFill/>
          </a:ln>
        </p:spPr>
      </p:pic>
      <p:pic>
        <p:nvPicPr>
          <p:cNvPr id="2" name="Khat-vong-mua-xuan-Alin-Music-Scho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320" y="152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9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9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9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98" name="Text Box 9"/>
          <p:cNvSpPr/>
          <p:nvPr/>
        </p:nvSpPr>
        <p:spPr>
          <a:xfrm>
            <a:off x="2414520" y="1071720"/>
            <a:ext cx="6143760" cy="93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3373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- NGẮN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9" name="Text Box 9"/>
          <p:cNvSpPr/>
          <p:nvPr/>
        </p:nvSpPr>
        <p:spPr>
          <a:xfrm>
            <a:off x="-299880" y="214200"/>
            <a:ext cx="6143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00" name="Picture 2" descr="D:\GIÁO ÁN 1 2020-2021\HÌNH SOẠN GIÁO ÁN\Vận dụng sáng tạo\Dài ngắn\Dài ngắn - Copy.jpg"/>
          <p:cNvPicPr/>
          <p:nvPr/>
        </p:nvPicPr>
        <p:blipFill>
          <a:blip r:embed="rId4"/>
          <a:srcRect r="33817" b="62891"/>
          <a:stretch/>
        </p:blipFill>
        <p:spPr>
          <a:xfrm>
            <a:off x="557280" y="2143080"/>
            <a:ext cx="6572160" cy="928800"/>
          </a:xfrm>
          <a:prstGeom prst="rect">
            <a:avLst/>
          </a:prstGeom>
          <a:ln w="0">
            <a:noFill/>
          </a:ln>
        </p:spPr>
      </p:pic>
      <p:pic>
        <p:nvPicPr>
          <p:cNvPr id="1101" name="Picture 2" descr="D:\GIÁO ÁN 1 2020-2021\HÌNH SOẠN GIÁO ÁN\Vận dụng sáng tạo\Dài ngắn\Dài ngắn - Copy.jpg"/>
          <p:cNvPicPr/>
          <p:nvPr/>
        </p:nvPicPr>
        <p:blipFill>
          <a:blip r:embed="rId4"/>
          <a:srcRect t="45724" r="65470" b="28590"/>
          <a:stretch/>
        </p:blipFill>
        <p:spPr>
          <a:xfrm>
            <a:off x="3057480" y="3214800"/>
            <a:ext cx="3857760" cy="642960"/>
          </a:xfrm>
          <a:prstGeom prst="rect">
            <a:avLst/>
          </a:prstGeom>
          <a:ln w="0">
            <a:noFill/>
          </a:ln>
        </p:spPr>
      </p:pic>
      <p:pic>
        <p:nvPicPr>
          <p:cNvPr id="1102" name="Picture 2" descr="D:\GIÁO ÁN 1 2020-2021\HÌNH SOẠN GIÁO ÁN\Vận dụng sáng tạo\Dài ngắn\Dài ngắn - Copy.jpg"/>
          <p:cNvPicPr/>
          <p:nvPr/>
        </p:nvPicPr>
        <p:blipFill>
          <a:blip r:embed="rId4"/>
          <a:srcRect t="75734" r="63313"/>
          <a:stretch/>
        </p:blipFill>
        <p:spPr>
          <a:xfrm>
            <a:off x="3414600" y="4143240"/>
            <a:ext cx="3643560" cy="606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1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108" name="Text Box 9"/>
          <p:cNvSpPr/>
          <p:nvPr/>
        </p:nvSpPr>
        <p:spPr>
          <a:xfrm>
            <a:off x="2414520" y="1214280"/>
            <a:ext cx="6143760" cy="93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3373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- NGẮN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9" name="Text Box 9"/>
          <p:cNvSpPr/>
          <p:nvPr/>
        </p:nvSpPr>
        <p:spPr>
          <a:xfrm>
            <a:off x="-299880" y="214200"/>
            <a:ext cx="6143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10" name="Picture 2" descr="D:\GIÁO ÁN 1 2020-2021\HÌNH SOẠN GIÁO ÁN\Vận dụng sáng tạo\Dài ngắn\Dài ngắn - Copy.jpg"/>
          <p:cNvPicPr/>
          <p:nvPr/>
        </p:nvPicPr>
        <p:blipFill>
          <a:blip r:embed="rId4"/>
          <a:stretch/>
        </p:blipFill>
        <p:spPr>
          <a:xfrm>
            <a:off x="557280" y="2357280"/>
            <a:ext cx="9929880" cy="2500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TRÒ CHƠI: </a:t>
            </a: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“TÔI LÀ AI?”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Rectangle 101"/>
          <p:cNvSpPr/>
          <p:nvPr/>
        </p:nvSpPr>
        <p:spPr>
          <a:xfrm>
            <a:off x="2975040" y="235728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2" name="Rectangle 102"/>
          <p:cNvSpPr/>
          <p:nvPr/>
        </p:nvSpPr>
        <p:spPr>
          <a:xfrm>
            <a:off x="6400800" y="27097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8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25"/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11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1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1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1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116" name="Text Box 9"/>
          <p:cNvSpPr/>
          <p:nvPr/>
        </p:nvSpPr>
        <p:spPr>
          <a:xfrm>
            <a:off x="628560" y="1631880"/>
            <a:ext cx="32860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7" name="Text Box 10"/>
          <p:cNvSpPr/>
          <p:nvPr/>
        </p:nvSpPr>
        <p:spPr>
          <a:xfrm>
            <a:off x="771480" y="227484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8" name="Text Box 9"/>
          <p:cNvSpPr/>
          <p:nvPr/>
        </p:nvSpPr>
        <p:spPr>
          <a:xfrm>
            <a:off x="557280" y="2917800"/>
            <a:ext cx="43578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9" name="Text Box 10"/>
          <p:cNvSpPr/>
          <p:nvPr/>
        </p:nvSpPr>
        <p:spPr>
          <a:xfrm>
            <a:off x="771480" y="356076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NHẠC SĨ MÔ - DA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0" name="Text Box 9"/>
          <p:cNvSpPr/>
          <p:nvPr/>
        </p:nvSpPr>
        <p:spPr>
          <a:xfrm>
            <a:off x="700200" y="4214880"/>
            <a:ext cx="43574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1" name="Text Box 10"/>
          <p:cNvSpPr/>
          <p:nvPr/>
        </p:nvSpPr>
        <p:spPr>
          <a:xfrm>
            <a:off x="771480" y="477504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-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2" name="Text Box 9"/>
          <p:cNvSpPr/>
          <p:nvPr/>
        </p:nvSpPr>
        <p:spPr>
          <a:xfrm>
            <a:off x="3772080" y="1000080"/>
            <a:ext cx="32860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0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0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0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21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1" name="Freeform 21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1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21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2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2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2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2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2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2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23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1" name="Freeform 23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3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2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6" name="Freeform 23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3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24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1" name="Freeform 24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4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24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6" name="Freeform 24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4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25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1" name="Freeform 25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5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2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6" name="Freeform 25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5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2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6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2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6" name="Freeform 26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6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2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1" name="Freeform 27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7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2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6" name="Freeform 27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7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2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1" name="Freeform 28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8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8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8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28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7" name="Freeform 28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29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2" name="Freeform 29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29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2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7" name="Freeform 29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30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2" name="Freeform 30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0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3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7" name="Freeform 30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31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2" name="Freeform 31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1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3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7" name="Freeform 31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3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2" name="Freeform 32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3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2" name="Freeform 33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3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4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34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58" name="Picture 2" descr="D:\GIÁO ÁN 1 2020-2021\HÌNH SOẠN GIÁO ÁN\Đọc nhạc\DO RE MI - Copy (2) - Copy.jpg"/>
          <p:cNvPicPr/>
          <p:nvPr/>
        </p:nvPicPr>
        <p:blipFill>
          <a:blip r:embed="rId14"/>
          <a:srcRect b="37896"/>
          <a:stretch/>
        </p:blipFill>
        <p:spPr>
          <a:xfrm>
            <a:off x="3048120" y="1676520"/>
            <a:ext cx="2290680" cy="281916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2" descr="D:\GIÁO ÁN 1 2020-2021\HÌNH SOẠN GIÁO ÁN\Đọc nhạc\DO RE MI - Copy (2) - Copy.jpg"/>
          <p:cNvPicPr/>
          <p:nvPr/>
        </p:nvPicPr>
        <p:blipFill>
          <a:blip r:embed="rId14"/>
          <a:srcRect l="11199" t="62135" r="16068" b="6829"/>
          <a:stretch/>
        </p:blipFill>
        <p:spPr>
          <a:xfrm>
            <a:off x="3657600" y="4572000"/>
            <a:ext cx="990720" cy="83808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1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2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3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6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6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36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37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1" name="Freeform 37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7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37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8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8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3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1" name="Freeform 39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9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3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6" name="Freeform 39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9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4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1" name="Freeform 40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40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40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6" name="Freeform 40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40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4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1" name="Freeform 41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41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41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6" name="Freeform 41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1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42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1" name="Freeform 42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2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42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6" name="Freeform 42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2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43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1" name="Freeform 43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3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4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6" name="Freeform 43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3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44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1" name="Freeform 44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4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4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7" name="Freeform 44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5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4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2" name="Freeform 45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5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4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7" name="Freeform 45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6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46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2" name="Freeform 46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6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4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7" name="Freeform 46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7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47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2" name="Freeform 47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7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47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7" name="Freeform 47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8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48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2" name="Freeform 48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8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48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7" name="Freeform 48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9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49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2" name="Freeform 49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9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4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7" name="Freeform 49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9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50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0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50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18" name="Rectangle 112"/>
          <p:cNvSpPr/>
          <p:nvPr/>
        </p:nvSpPr>
        <p:spPr>
          <a:xfrm>
            <a:off x="6400800" y="23623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1" name="Picture 2" descr="D:\GIÁO ÁN 1 2020-2021\HÌNH SOẠN GIÁO ÁN\Đọc nhạc\DO RE MI - Copy (3).jpg"/>
          <p:cNvPicPr/>
          <p:nvPr/>
        </p:nvPicPr>
        <p:blipFill>
          <a:blip r:embed="rId14"/>
          <a:srcRect b="34298"/>
          <a:stretch/>
        </p:blipFill>
        <p:spPr>
          <a:xfrm>
            <a:off x="2590920" y="1676520"/>
            <a:ext cx="2482560" cy="266688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3" descr="D:\GIÁO ÁN 1 2020-2021\HÌNH SOẠN GIÁO ÁN\Đọc nhạc\DO RE MI - Copy (2).jpg"/>
          <p:cNvPicPr/>
          <p:nvPr/>
        </p:nvPicPr>
        <p:blipFill>
          <a:blip r:embed="rId15">
            <a:lum contrast="40000"/>
          </a:blip>
          <a:srcRect l="18274" t="65348" r="16103" b="6505"/>
          <a:stretch/>
        </p:blipFill>
        <p:spPr>
          <a:xfrm>
            <a:off x="3124080" y="4343400"/>
            <a:ext cx="1371600" cy="990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52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52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2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53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31" name="Freeform 53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3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53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4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4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54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4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54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54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54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55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51" name="Freeform 55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5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5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55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5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56" name="Freeform 55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5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5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55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5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61" name="Freeform 56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6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6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56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5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66" name="Freeform 56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6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6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56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5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71" name="Freeform 57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7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7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57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5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76" name="Freeform 57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7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7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57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5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1" name="Freeform 58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58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58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6" name="Freeform 58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58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5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1" name="Freeform 59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59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5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6" name="Freeform 59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59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6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1" name="Freeform 60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60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60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60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6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7" name="Freeform 60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0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61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61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2" name="Freeform 61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61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6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7" name="Freeform 61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62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6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2" name="Freeform 62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2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62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6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7" name="Freeform 62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2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63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6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2" name="Freeform 63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63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6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7" name="Freeform 63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64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64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2" name="Freeform 64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64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6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7" name="Freeform 64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65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6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2" name="Freeform 65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5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65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6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7" name="Freeform 65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65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66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66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66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66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6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6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66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678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2" descr="D:\GIÁO ÁN 1 2020-2021\HÌNH SOẠN GIÁO ÁN\Đọc nhạc\DO RE MI.jpg"/>
          <p:cNvPicPr/>
          <p:nvPr/>
        </p:nvPicPr>
        <p:blipFill>
          <a:blip r:embed="rId14"/>
          <a:srcRect b="38786"/>
          <a:stretch/>
        </p:blipFill>
        <p:spPr>
          <a:xfrm>
            <a:off x="2971800" y="1752480"/>
            <a:ext cx="1981080" cy="221004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2" descr="D:\GIÁO ÁN 1 2020-2021\HÌNH SOẠN GIÁO ÁN\Đọc nhạc\DO RE MI.jpg"/>
          <p:cNvPicPr/>
          <p:nvPr/>
        </p:nvPicPr>
        <p:blipFill>
          <a:blip r:embed="rId14"/>
          <a:srcRect t="61242"/>
          <a:stretch/>
        </p:blipFill>
        <p:spPr>
          <a:xfrm>
            <a:off x="2895480" y="4038480"/>
            <a:ext cx="1981440" cy="140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8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8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8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68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8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69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91" name="Freeform 69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69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0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0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0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0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0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70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70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7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11" name="Freeform 71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1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1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71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71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16" name="Freeform 71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1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1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71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72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21" name="Freeform 72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2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2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72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72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26" name="Freeform 72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2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2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72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73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31" name="Freeform 73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3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3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73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7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36" name="Freeform 73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3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3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73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74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41" name="Freeform 74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4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4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74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74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46" name="Freeform 74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4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4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74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75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51" name="Freeform 75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5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5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75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7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56" name="Freeform 75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5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5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75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7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61" name="Freeform 76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6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76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76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76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7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67" name="Freeform 76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6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6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77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77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72" name="Freeform 77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7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7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77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77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77" name="Freeform 77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7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7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78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78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82" name="Freeform 78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8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8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78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78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87" name="Freeform 78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8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8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79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79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92" name="Freeform 79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9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9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79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7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97" name="Freeform 79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9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9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80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80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02" name="Freeform 80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0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0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80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8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07" name="Freeform 80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0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0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81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81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12" name="Freeform 81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1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1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81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8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17" name="Freeform 81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1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81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82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82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82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82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82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82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2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82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2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82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838" name="Picture 2" descr="D:\GIÁO ÁN 1 2020-2021\HÌNH SOẠN GIÁO ÁN\Đọc nhạc\DO RE MI - Copy (2) - Copy.jpg"/>
          <p:cNvPicPr/>
          <p:nvPr/>
        </p:nvPicPr>
        <p:blipFill>
          <a:blip r:embed="rId14"/>
          <a:srcRect l="11199" t="62135" r="16068" b="6829"/>
          <a:stretch/>
        </p:blipFill>
        <p:spPr>
          <a:xfrm>
            <a:off x="3657600" y="4572000"/>
            <a:ext cx="990720" cy="838080"/>
          </a:xfrm>
          <a:prstGeom prst="rect">
            <a:avLst/>
          </a:prstGeom>
          <a:ln w="0">
            <a:noFill/>
          </a:ln>
        </p:spPr>
      </p:pic>
      <p:sp>
        <p:nvSpPr>
          <p:cNvPr id="83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41" name="Picture 2" descr="D:\GIÁO ÁN 1 2020-2021\HÌNH SOẠN GIÁO ÁN\Đọc nhạc\DO RE MI - Copy.jpg"/>
          <p:cNvPicPr/>
          <p:nvPr/>
        </p:nvPicPr>
        <p:blipFill>
          <a:blip r:embed="rId15"/>
          <a:srcRect l="5384" t="1442" r="10821" b="36928"/>
          <a:stretch/>
        </p:blipFill>
        <p:spPr>
          <a:xfrm>
            <a:off x="3200400" y="1752480"/>
            <a:ext cx="1873080" cy="2598840"/>
          </a:xfrm>
          <a:prstGeom prst="rect">
            <a:avLst/>
          </a:prstGeom>
          <a:ln w="0">
            <a:noFill/>
          </a:ln>
        </p:spPr>
      </p:pic>
      <p:sp>
        <p:nvSpPr>
          <p:cNvPr id="842" name="Rectangle 116"/>
          <p:cNvSpPr/>
          <p:nvPr/>
        </p:nvSpPr>
        <p:spPr>
          <a:xfrm>
            <a:off x="6400800" y="23623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84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4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84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84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85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51" name="Freeform 85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5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85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6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6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6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6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6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8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1" name="Freeform 87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7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7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8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6" name="Freeform 87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7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7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87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8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1" name="Freeform 88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8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88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88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6" name="Freeform 88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8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88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8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1" name="Freeform 89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89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8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6" name="Freeform 89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89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9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01" name="Freeform 90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90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90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06" name="Freeform 90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90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9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1" name="Freeform 91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1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91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91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6" name="Freeform 91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1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91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92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1" name="Freeform 92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92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92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92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9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7" name="Freeform 92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2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93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9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2" name="Freeform 93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93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9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7" name="Freeform 93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94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94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2" name="Freeform 94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94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9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7" name="Freeform 94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95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9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52" name="Freeform 95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95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9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57" name="Freeform 95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96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96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2" name="Freeform 96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6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96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9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7" name="Freeform 96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6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97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97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2" name="Freeform 97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7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97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97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7" name="Freeform 97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97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98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98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98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98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98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98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8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98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98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98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98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01" name="Picture 2" descr="D:\GIÁO ÁN 1 2020-2021\HÌNH SOẠN GIÁO ÁN\Đọc nhạc\DO RE MI - Copy (3).jpg"/>
          <p:cNvPicPr/>
          <p:nvPr/>
        </p:nvPicPr>
        <p:blipFill>
          <a:blip r:embed="rId14"/>
          <a:srcRect b="36206"/>
          <a:stretch/>
        </p:blipFill>
        <p:spPr>
          <a:xfrm>
            <a:off x="2971800" y="1735200"/>
            <a:ext cx="2209680" cy="2303280"/>
          </a:xfrm>
          <a:prstGeom prst="rect">
            <a:avLst/>
          </a:prstGeom>
          <a:ln w="0">
            <a:noFill/>
          </a:ln>
        </p:spPr>
      </p:pic>
      <p:pic>
        <p:nvPicPr>
          <p:cNvPr id="1002" name="Picture 2" descr="D:\GIÁO ÁN 1 2020-2021\HÌNH SOẠN GIÁO ÁN\Đọc nhạc\DO RE MI - Copy (3).jpg"/>
          <p:cNvPicPr/>
          <p:nvPr/>
        </p:nvPicPr>
        <p:blipFill>
          <a:blip r:embed="rId14">
            <a:lum contrast="40000"/>
          </a:blip>
          <a:srcRect t="63823"/>
          <a:stretch/>
        </p:blipFill>
        <p:spPr>
          <a:xfrm>
            <a:off x="2971800" y="4191120"/>
            <a:ext cx="2046240" cy="1211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08" name="Text Box 9"/>
          <p:cNvSpPr/>
          <p:nvPr/>
        </p:nvSpPr>
        <p:spPr>
          <a:xfrm>
            <a:off x="3414600" y="1106640"/>
            <a:ext cx="40006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9" name="Text Box 10"/>
          <p:cNvSpPr/>
          <p:nvPr/>
        </p:nvSpPr>
        <p:spPr>
          <a:xfrm>
            <a:off x="771480" y="177480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0" name="Picture 2" descr="D:\GIÁO ÁN 1 2020-2021\HÌNH SOẠN GIÁO ÁN\Đọc nhạc\Những người bạn của Đô - Rê - Mi - Copy.jpg"/>
          <p:cNvPicPr/>
          <p:nvPr/>
        </p:nvPicPr>
        <p:blipFill>
          <a:blip r:embed="rId4"/>
          <a:stretch/>
        </p:blipFill>
        <p:spPr>
          <a:xfrm>
            <a:off x="2271600" y="2357280"/>
            <a:ext cx="6294600" cy="312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7067</TotalTime>
  <Words>195</Words>
  <Application>Microsoft Office PowerPoint</Application>
  <PresentationFormat>Custom</PresentationFormat>
  <Paragraphs>60</Paragraphs>
  <Slides>30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#9Slide05 SVNUT Triumph</vt:lpstr>
      <vt:lpstr>Arial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Đinh Thị Thanh Mai</cp:lastModifiedBy>
  <cp:revision>611</cp:revision>
  <dcterms:created xsi:type="dcterms:W3CDTF">2010-04-30T20:19:48Z</dcterms:created>
  <dcterms:modified xsi:type="dcterms:W3CDTF">2025-03-19T13:56:19Z</dcterms:modified>
  <dc:language>en-US</dc:language>
</cp:coreProperties>
</file>