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056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F239-DF26-428B-6015-FA6E996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4616-09F6-FDDD-2D29-B8BB7A81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C37BE-8E79-41E6-4990-3E047757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B7FE-99E8-44A7-A8D9-DB08DFC6BF4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9138-DA3F-87A0-1F8F-33A2A71E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31C-81C0-222D-5291-99C56AE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DFE2-68A4-4368-A23B-529D5454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8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99BB7B5-C949-43B3-8378-792FDEEE2229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1.png"/><Relationship Id="rId5" Type="http://schemas.openxmlformats.org/officeDocument/2006/relationships/image" Target="../media/image5.gi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1.png"/><Relationship Id="rId5" Type="http://schemas.openxmlformats.org/officeDocument/2006/relationships/image" Target="../media/image5.gif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1.png"/><Relationship Id="rId5" Type="http://schemas.openxmlformats.org/officeDocument/2006/relationships/image" Target="../media/image5.gif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5.jpeg"/><Relationship Id="rId5" Type="http://schemas.openxmlformats.org/officeDocument/2006/relationships/image" Target="../media/image5.gif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.gif"/><Relationship Id="rId5" Type="http://schemas.openxmlformats.org/officeDocument/2006/relationships/image" Target="../media/image23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3.png"/><Relationship Id="rId5" Type="http://schemas.openxmlformats.org/officeDocument/2006/relationships/image" Target="../media/image5.gif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5.gif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5.gif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media" Target="../media/media13.wav"/><Relationship Id="rId7" Type="http://schemas.openxmlformats.org/officeDocument/2006/relationships/image" Target="../media/image5.gif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wav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19" Type="http://schemas.openxmlformats.org/officeDocument/2006/relationships/image" Target="../media/image5.gif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p3"/><Relationship Id="rId7" Type="http://schemas.openxmlformats.org/officeDocument/2006/relationships/image" Target="../media/image5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342900"/>
            <a:ext cx="10972800" cy="642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8175"/>
            <a:ext cx="10852785" cy="11860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282441" y="1531776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-14963" y="2484453"/>
            <a:ext cx="10972800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23:-  HỌC</a:t>
            </a:r>
            <a:r>
              <a:rPr lang="en-US" sz="40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 BÀI HÁT GÀ GÁY</a:t>
            </a:r>
          </a:p>
          <a:p>
            <a:pPr algn="ctr">
              <a:lnSpc>
                <a:spcPct val="150000"/>
              </a:lnSpc>
            </a:pPr>
            <a:r>
              <a:rPr lang="en-US" sz="4000" b="1" spc="-1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sz="40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- VÂN DỤNG SÁNG TẠO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#9Slide05 SVNUT Triumph" panose="00000500000000000000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10" descr="D:\GIÁO ÁN 1 2020-2021\HÌNH SOẠN GIÁO ÁN\Học hát\GÀ GÁY\3.png"/>
          <p:cNvPicPr/>
          <p:nvPr/>
        </p:nvPicPr>
        <p:blipFill>
          <a:blip r:embed="rId3"/>
          <a:stretch/>
        </p:blipFill>
        <p:spPr>
          <a:xfrm>
            <a:off x="414360" y="896760"/>
            <a:ext cx="10144080" cy="51912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0" name="Rectangle 10"/>
          <p:cNvSpPr/>
          <p:nvPr/>
        </p:nvSpPr>
        <p:spPr>
          <a:xfrm>
            <a:off x="771480" y="941400"/>
            <a:ext cx="964404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và nương xanh đã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2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071880"/>
            <a:ext cx="10104480" cy="255888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2" descr="D:\GIÁO ÁN 1 2020-2021\HÌNH SOẠN GIÁO ÁN\Học hát\GÀ GÁY\Picture1.jpg"/>
          <p:cNvPicPr/>
          <p:nvPr/>
        </p:nvPicPr>
        <p:blipFill>
          <a:blip r:embed="rId7"/>
          <a:srcRect l="9251" t="16725" r="2294" b="68602"/>
          <a:stretch/>
        </p:blipFill>
        <p:spPr>
          <a:xfrm>
            <a:off x="731880" y="1768320"/>
            <a:ext cx="9429840" cy="15004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1180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3"/>
          <p:cNvSpPr/>
          <p:nvPr/>
        </p:nvSpPr>
        <p:spPr>
          <a:xfrm>
            <a:off x="4486320" y="92880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071880"/>
            <a:ext cx="10104480" cy="25588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2" descr="D:\GIÁO ÁN 1 2020-2021\HÌNH SOẠN GIÁO ÁN\Học hát\GÀ GÁY\Picture1.jpg"/>
          <p:cNvPicPr/>
          <p:nvPr/>
        </p:nvPicPr>
        <p:blipFill>
          <a:blip r:embed="rId7"/>
          <a:srcRect l="1446" t="36301" r="2294" b="47068"/>
          <a:stretch/>
        </p:blipFill>
        <p:spPr>
          <a:xfrm>
            <a:off x="628560" y="1571760"/>
            <a:ext cx="9715680" cy="16430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0435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8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Rectangle 6"/>
          <p:cNvSpPr/>
          <p:nvPr/>
        </p:nvSpPr>
        <p:spPr>
          <a:xfrm>
            <a:off x="7058160" y="214200"/>
            <a:ext cx="30733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1 + 2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929040"/>
            <a:ext cx="10104480" cy="170172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2" descr="D:\GIÁO ÁN 1 2020-2021\HÌNH SOẠN GIÁO ÁN\Học hát\GÀ GÁY\Picture1.jpg"/>
          <p:cNvPicPr/>
          <p:nvPr/>
        </p:nvPicPr>
        <p:blipFill>
          <a:blip r:embed="rId7"/>
          <a:srcRect l="1446" t="16725" r="2294" b="47068"/>
          <a:stretch/>
        </p:blipFill>
        <p:spPr>
          <a:xfrm>
            <a:off x="628560" y="1357200"/>
            <a:ext cx="9644040" cy="264348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0" y="21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1" name="Rectangle 3"/>
          <p:cNvSpPr/>
          <p:nvPr/>
        </p:nvSpPr>
        <p:spPr>
          <a:xfrm>
            <a:off x="4486320" y="98424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2" descr="D:\GIÁO ÁN 1 2020-2021\HÌNH SOẠN GIÁO ÁN\Học hát\GÀ GÁY\Picture1 - Copy - Copy.jpg"/>
          <p:cNvPicPr/>
          <p:nvPr/>
        </p:nvPicPr>
        <p:blipFill>
          <a:blip r:embed="rId6"/>
          <a:stretch/>
        </p:blipFill>
        <p:spPr>
          <a:xfrm>
            <a:off x="485640" y="1571760"/>
            <a:ext cx="9929880" cy="171432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0" descr="D:\GIÁO ÁN 1 2020-2021\HÌNH SOẠN GIÁO ÁN\Học hát\GÀ GÁY\2.png"/>
          <p:cNvPicPr/>
          <p:nvPr/>
        </p:nvPicPr>
        <p:blipFill>
          <a:blip r:embed="rId7">
            <a:lum contrast="30000"/>
          </a:blip>
          <a:stretch/>
        </p:blipFill>
        <p:spPr>
          <a:xfrm>
            <a:off x="430200" y="3071880"/>
            <a:ext cx="10144080" cy="257184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098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0" descr="D:\GIÁO ÁN 1 2020-2021\HÌNH SOẠN GIÁO ÁN\Học hát\GÀ GÁY\3.png"/>
          <p:cNvPicPr/>
          <p:nvPr/>
        </p:nvPicPr>
        <p:blipFill>
          <a:blip r:embed="rId5"/>
          <a:stretch/>
        </p:blipFill>
        <p:spPr>
          <a:xfrm>
            <a:off x="430200" y="2428920"/>
            <a:ext cx="10144080" cy="3174840"/>
          </a:xfrm>
          <a:prstGeom prst="rect">
            <a:avLst/>
          </a:prstGeom>
          <a:ln w="0">
            <a:noFill/>
          </a:ln>
        </p:spPr>
      </p:pic>
      <p:sp>
        <p:nvSpPr>
          <p:cNvPr id="30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06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Học hát\GÀ GÁY\Picture1 - Copy.jpg"/>
          <p:cNvPicPr/>
          <p:nvPr/>
        </p:nvPicPr>
        <p:blipFill>
          <a:blip r:embed="rId7"/>
          <a:srcRect r="6618"/>
          <a:stretch/>
        </p:blipFill>
        <p:spPr>
          <a:xfrm>
            <a:off x="771480" y="1785960"/>
            <a:ext cx="9358200" cy="15001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6600" y="1176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Rectangle 3"/>
          <p:cNvSpPr/>
          <p:nvPr/>
        </p:nvSpPr>
        <p:spPr>
          <a:xfrm>
            <a:off x="7343640" y="21420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3 + 4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0" descr="D:\GIÁO ÁN 1 2020-2021\HÌNH SOẠN GIÁO ÁN\Học hát\GÀ GÁY\3.png"/>
          <p:cNvPicPr/>
          <p:nvPr/>
        </p:nvPicPr>
        <p:blipFill>
          <a:blip r:embed="rId6"/>
          <a:stretch/>
        </p:blipFill>
        <p:spPr>
          <a:xfrm>
            <a:off x="444600" y="3444840"/>
            <a:ext cx="10129680" cy="217476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2" descr="D:\GIÁO ÁN 1 2020-2021\HÌNH SOẠN GIÁO ÁN\Học hát\GÀ GÁY\Picture1.jpg"/>
          <p:cNvPicPr/>
          <p:nvPr/>
        </p:nvPicPr>
        <p:blipFill>
          <a:blip r:embed="rId7"/>
          <a:srcRect t="57830" b="3023"/>
          <a:stretch/>
        </p:blipFill>
        <p:spPr>
          <a:xfrm>
            <a:off x="557280" y="1143000"/>
            <a:ext cx="9929880" cy="285768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7000" y="2486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318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26" name="Rectangle 1"/>
          <p:cNvSpPr/>
          <p:nvPr/>
        </p:nvSpPr>
        <p:spPr>
          <a:xfrm>
            <a:off x="895320" y="2286000"/>
            <a:ext cx="91472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57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4861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51880" y="21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863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2956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700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6294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558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700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486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55752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0120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55736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766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052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843680" y="63104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629560" y="628668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32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8" name="Text Box 9"/>
          <p:cNvSpPr/>
          <p:nvPr/>
        </p:nvSpPr>
        <p:spPr>
          <a:xfrm>
            <a:off x="628560" y="115920"/>
            <a:ext cx="392904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9" name="Text Box 10"/>
          <p:cNvSpPr/>
          <p:nvPr/>
        </p:nvSpPr>
        <p:spPr>
          <a:xfrm>
            <a:off x="2271600" y="1000080"/>
            <a:ext cx="65725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8136" t="13920" r="31850" b="81753"/>
          <a:stretch/>
        </p:blipFill>
        <p:spPr>
          <a:xfrm>
            <a:off x="557280" y="1714680"/>
            <a:ext cx="6572160" cy="78552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6276" t="34847" r="7438" b="52167"/>
          <a:stretch/>
        </p:blipFill>
        <p:spPr>
          <a:xfrm>
            <a:off x="3200400" y="3976560"/>
            <a:ext cx="6858000" cy="164304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1191" t="18971" r="71523" b="68044"/>
          <a:stretch/>
        </p:blipFill>
        <p:spPr>
          <a:xfrm>
            <a:off x="485640" y="2714760"/>
            <a:ext cx="2643480" cy="279864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28482" t="21135" r="19644" b="65876"/>
          <a:stretch/>
        </p:blipFill>
        <p:spPr>
          <a:xfrm>
            <a:off x="4272120" y="2428920"/>
            <a:ext cx="4500360" cy="1571760"/>
          </a:xfrm>
          <a:prstGeom prst="rect">
            <a:avLst/>
          </a:prstGeom>
          <a:ln w="0">
            <a:noFill/>
          </a:ln>
        </p:spPr>
      </p:pic>
      <p:pic>
        <p:nvPicPr>
          <p:cNvPr id="2" name="GÀ GÁY NGẮ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8560" y="2910000"/>
            <a:ext cx="609600" cy="609600"/>
          </a:xfrm>
          <a:prstGeom prst="rect">
            <a:avLst/>
          </a:prstGeom>
        </p:spPr>
      </p:pic>
      <p:pic>
        <p:nvPicPr>
          <p:cNvPr id="4" name="GÀ GÁY DÀ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8518" y="4493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0" name="Text Box 9"/>
          <p:cNvSpPr/>
          <p:nvPr/>
        </p:nvSpPr>
        <p:spPr>
          <a:xfrm>
            <a:off x="1771560" y="1071720"/>
            <a:ext cx="19717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1" name="Text Box 10"/>
          <p:cNvSpPr/>
          <p:nvPr/>
        </p:nvSpPr>
        <p:spPr>
          <a:xfrm>
            <a:off x="2271600" y="128592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2" name="Rectangle 3"/>
          <p:cNvSpPr/>
          <p:nvPr/>
        </p:nvSpPr>
        <p:spPr>
          <a:xfrm>
            <a:off x="6200640" y="17892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3" name="Text Box 9"/>
          <p:cNvSpPr/>
          <p:nvPr/>
        </p:nvSpPr>
        <p:spPr>
          <a:xfrm>
            <a:off x="177156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 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4" name="Text Box 10"/>
          <p:cNvSpPr/>
          <p:nvPr/>
        </p:nvSpPr>
        <p:spPr>
          <a:xfrm>
            <a:off x="2414520" y="2830680"/>
            <a:ext cx="6572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8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9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10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11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67" name="AutoShape 17"/>
            <p:cNvPicPr/>
            <p:nvPr/>
          </p:nvPicPr>
          <p:blipFill>
            <a:blip r:embed="rId12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“NGHE THẤU ĐOÁN TÀI 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67760" y="1543680"/>
                    <a:ext cx="185040" cy="103320"/>
                    <a:chOff x="9167760" y="1543680"/>
                    <a:chExt cx="185040" cy="1033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9167760" y="1543680"/>
                      <a:ext cx="18504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2880" y="1562040"/>
                      <a:ext cx="154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07400" y="1543680"/>
                    <a:ext cx="195120" cy="103320"/>
                    <a:chOff x="8807400" y="1543680"/>
                    <a:chExt cx="195120" cy="1033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807400" y="1543680"/>
                      <a:ext cx="19512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5760" y="1562040"/>
                      <a:ext cx="158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498880" y="1543680"/>
                    <a:ext cx="178200" cy="103320"/>
                    <a:chOff x="8498880" y="1543680"/>
                    <a:chExt cx="178200" cy="1033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8498880" y="1543680"/>
                      <a:ext cx="17820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3280" y="1562040"/>
                      <a:ext cx="1490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84240" y="1543680"/>
                    <a:ext cx="193680" cy="103320"/>
                    <a:chOff x="8184240" y="1543680"/>
                    <a:chExt cx="193680" cy="1033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184240" y="1543680"/>
                      <a:ext cx="19368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2240" y="1562040"/>
                      <a:ext cx="157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9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54480" y="1543680"/>
                    <a:ext cx="183960" cy="103320"/>
                    <a:chOff x="7854480" y="1543680"/>
                    <a:chExt cx="183960" cy="10332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854480" y="1543680"/>
                      <a:ext cx="18396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69240" y="1562040"/>
                      <a:ext cx="154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13560" y="1544760"/>
                    <a:ext cx="207720" cy="101880"/>
                    <a:chOff x="7513560" y="1544760"/>
                    <a:chExt cx="2077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7513560" y="1544760"/>
                      <a:ext cx="207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2640" y="1562760"/>
                      <a:ext cx="168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199280" y="1544760"/>
                    <a:ext cx="169920" cy="101880"/>
                    <a:chOff x="7199280" y="1544760"/>
                    <a:chExt cx="1699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1992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26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54040" y="1544760"/>
                    <a:ext cx="166320" cy="101880"/>
                    <a:chOff x="6854040" y="1544760"/>
                    <a:chExt cx="16632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8540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691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48760" y="1544760"/>
                    <a:ext cx="194760" cy="101880"/>
                    <a:chOff x="6548760" y="1544760"/>
                    <a:chExt cx="19476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6548760" y="1544760"/>
                      <a:ext cx="194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638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7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03160" y="1544760"/>
                    <a:ext cx="216360" cy="101880"/>
                    <a:chOff x="6203160" y="1544760"/>
                    <a:chExt cx="21636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203160" y="1544760"/>
                      <a:ext cx="2163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2600" y="1562760"/>
                      <a:ext cx="175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80600" y="1544760"/>
                    <a:ext cx="212040" cy="101880"/>
                    <a:chOff x="5880600" y="1544760"/>
                    <a:chExt cx="212040" cy="10188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88060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896800" y="1562760"/>
                      <a:ext cx="177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96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598720" y="1542240"/>
                    <a:ext cx="218160" cy="104040"/>
                    <a:chOff x="5598720" y="1542240"/>
                    <a:chExt cx="218160" cy="1040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5598720" y="1542240"/>
                      <a:ext cx="2181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19240" y="1560240"/>
                      <a:ext cx="1771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1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299200" y="1542240"/>
                    <a:ext cx="196560" cy="104040"/>
                    <a:chOff x="5299200" y="1542240"/>
                    <a:chExt cx="196560" cy="1040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299200" y="1542240"/>
                      <a:ext cx="1965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15040" y="1560240"/>
                      <a:ext cx="1645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40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80600" y="1542240"/>
                    <a:ext cx="182520" cy="104040"/>
                    <a:chOff x="4980600" y="1542240"/>
                    <a:chExt cx="182520" cy="1040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980600" y="1542240"/>
                      <a:ext cx="1825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997520" y="1560240"/>
                      <a:ext cx="1483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46160" y="1542240"/>
                    <a:ext cx="189720" cy="104040"/>
                    <a:chOff x="4646160" y="1542240"/>
                    <a:chExt cx="189720" cy="1040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646160" y="1542240"/>
                      <a:ext cx="1897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1280" y="1560240"/>
                      <a:ext cx="1587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4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15320" y="1542240"/>
                    <a:ext cx="196920" cy="104040"/>
                    <a:chOff x="4315320" y="1542240"/>
                    <a:chExt cx="196920" cy="10404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315320" y="1542240"/>
                      <a:ext cx="1969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3320" y="15602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03200" y="1543320"/>
                    <a:ext cx="176040" cy="102960"/>
                    <a:chOff x="4003200" y="1543320"/>
                    <a:chExt cx="176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003200" y="1543320"/>
                      <a:ext cx="176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1724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3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52920" y="1543320"/>
                    <a:ext cx="199440" cy="102960"/>
                    <a:chOff x="3652920" y="1543320"/>
                    <a:chExt cx="19944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652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0920" y="1560960"/>
                      <a:ext cx="162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33960" y="1543320"/>
                    <a:ext cx="194400" cy="102960"/>
                    <a:chOff x="3333960" y="1543320"/>
                    <a:chExt cx="19440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3333960" y="1543320"/>
                      <a:ext cx="1944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49080" y="1560960"/>
                      <a:ext cx="162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24720" y="1543320"/>
                    <a:ext cx="176760" cy="102960"/>
                    <a:chOff x="3024720" y="1543320"/>
                    <a:chExt cx="1767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024720" y="1543320"/>
                      <a:ext cx="176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0560" y="1560960"/>
                      <a:ext cx="143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06480" y="1543320"/>
                    <a:ext cx="171000" cy="102960"/>
                    <a:chOff x="2706480" y="1543320"/>
                    <a:chExt cx="17100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2706480" y="1543320"/>
                      <a:ext cx="171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19440" y="1560960"/>
                      <a:ext cx="142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1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64840" y="1543320"/>
                    <a:ext cx="185760" cy="102960"/>
                    <a:chOff x="2364840" y="1543320"/>
                    <a:chExt cx="185760" cy="10296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2364840" y="1543320"/>
                      <a:ext cx="185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1400" y="1560960"/>
                      <a:ext cx="150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8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15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6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7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8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2128680" y="2214720"/>
            <a:ext cx="692964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Thể lệ: </a:t>
            </a: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HS nghe và đoán tiếng kêu của các loài động vật quen thuộc”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ieng-cho-sua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25600" y="3733800"/>
            <a:ext cx="609600" cy="609600"/>
          </a:xfrm>
          <a:prstGeom prst="rect">
            <a:avLst/>
          </a:prstGeom>
        </p:spPr>
      </p:pic>
      <p:pic>
        <p:nvPicPr>
          <p:cNvPr id="3" name="Tieng-vit-keu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81600" y="3733800"/>
            <a:ext cx="609600" cy="609600"/>
          </a:xfrm>
          <a:prstGeom prst="rect">
            <a:avLst/>
          </a:prstGeom>
        </p:spPr>
      </p:pic>
      <p:pic>
        <p:nvPicPr>
          <p:cNvPr id="4" name="Tieng-con-ech-keu-www.tiengdong.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22160" y="371659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2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2343240" y="135720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6129360" y="2033640"/>
            <a:ext cx="3429000" cy="102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9" descr="D:\GIÁO ÁN 1 2020-2021\HÌNH SOẠN GIÁO ÁN\Học hát\GÀ GÁY\Gà gáy.jpg"/>
          <p:cNvPicPr/>
          <p:nvPr/>
        </p:nvPicPr>
        <p:blipFill>
          <a:blip r:embed="rId6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3"/>
          <p:cNvSpPr/>
          <p:nvPr/>
        </p:nvSpPr>
        <p:spPr>
          <a:xfrm>
            <a:off x="271440" y="20808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7" name="Rectangle 3"/>
          <p:cNvSpPr/>
          <p:nvPr/>
        </p:nvSpPr>
        <p:spPr>
          <a:xfrm>
            <a:off x="2714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779760"/>
            <a:ext cx="609600" cy="609600"/>
          </a:xfrm>
          <a:prstGeom prst="rect">
            <a:avLst/>
          </a:prstGeom>
        </p:spPr>
      </p:pic>
      <p:pic>
        <p:nvPicPr>
          <p:cNvPr id="10" name="BEAT GÀ GÁ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160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7"/>
          <p:cNvSpPr/>
          <p:nvPr/>
        </p:nvSpPr>
        <p:spPr>
          <a:xfrm>
            <a:off x="4499280" y="714240"/>
            <a:ext cx="22420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GÀ GÁY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0" name="Rectangle 10"/>
          <p:cNvSpPr/>
          <p:nvPr/>
        </p:nvSpPr>
        <p:spPr>
          <a:xfrm>
            <a:off x="6629400" y="1170000"/>
            <a:ext cx="271476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Dân ca Cống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 mới Huy Trân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1" name="Picture 11" descr="D:\GIÁO ÁN 1 2020-2021\HÌNH SOẠN GIÁO ÁN\Học hát\GÀ GÁY\1.png"/>
          <p:cNvPicPr/>
          <p:nvPr/>
        </p:nvPicPr>
        <p:blipFill>
          <a:blip r:embed="rId4"/>
          <a:stretch/>
        </p:blipFill>
        <p:spPr>
          <a:xfrm>
            <a:off x="453960" y="3786120"/>
            <a:ext cx="10104480" cy="23576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4"/>
          <p:cNvSpPr/>
          <p:nvPr/>
        </p:nvSpPr>
        <p:spPr>
          <a:xfrm>
            <a:off x="343080" y="1941480"/>
            <a:ext cx="10215360" cy="294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Con gà gáy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Gà gáy té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Nắng sáng lên rồi dậy lên nương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và nương xanh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9" descr="D:\GIÁO ÁN 1 2020-2021\HÌNH SOẠN GIÁO ÁN\Học hát\GÀ GÁY\4.png"/>
          <p:cNvPicPr/>
          <p:nvPr/>
        </p:nvPicPr>
        <p:blipFill>
          <a:blip r:embed="rId3"/>
          <a:stretch/>
        </p:blipFill>
        <p:spPr>
          <a:xfrm>
            <a:off x="307800" y="1143000"/>
            <a:ext cx="10355400" cy="498636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10"/>
          <p:cNvSpPr/>
          <p:nvPr/>
        </p:nvSpPr>
        <p:spPr>
          <a:xfrm>
            <a:off x="2206800" y="642960"/>
            <a:ext cx="651456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Con gà gáy le té le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0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571760"/>
            <a:ext cx="10144080" cy="4538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6" name="Rectangle 11"/>
          <p:cNvSpPr/>
          <p:nvPr/>
        </p:nvSpPr>
        <p:spPr>
          <a:xfrm>
            <a:off x="2092320" y="857160"/>
            <a:ext cx="6854400" cy="100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Gà gáy té le té le sáng rồi ai ơi!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0" descr="D:\GIÁO ÁN 1 2020-2021\HÌNH SOẠN GIÁO ÁN\Học hát\GÀ GÁY\2.png"/>
          <p:cNvPicPr/>
          <p:nvPr/>
        </p:nvPicPr>
        <p:blipFill>
          <a:blip r:embed="rId3">
            <a:lum contrast="30000"/>
          </a:blip>
          <a:stretch/>
        </p:blipFill>
        <p:spPr>
          <a:xfrm>
            <a:off x="414360" y="1857240"/>
            <a:ext cx="10144080" cy="430056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10"/>
          <p:cNvSpPr/>
          <p:nvPr/>
        </p:nvSpPr>
        <p:spPr>
          <a:xfrm>
            <a:off x="557280" y="785880"/>
            <a:ext cx="992988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Nắng sáng lên rồi dậy lên nương đã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7359</TotalTime>
  <Words>241</Words>
  <Application>Microsoft Office PowerPoint</Application>
  <PresentationFormat>Custom</PresentationFormat>
  <Paragraphs>50</Paragraphs>
  <Slides>21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#9Slide05 SVNUT Triumph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Đinh Thị Thanh Mai</cp:lastModifiedBy>
  <cp:revision>623</cp:revision>
  <dcterms:created xsi:type="dcterms:W3CDTF">2010-04-30T20:19:48Z</dcterms:created>
  <dcterms:modified xsi:type="dcterms:W3CDTF">2025-03-19T13:59:31Z</dcterms:modified>
  <dc:language>en-US</dc:language>
</cp:coreProperties>
</file>