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4.mp3"/><Relationship Id="rId7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0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png"/><Relationship Id="rId18" Type="http://schemas.openxmlformats.org/officeDocument/2006/relationships/image" Target="../media/image38.jpeg"/><Relationship Id="rId3" Type="http://schemas.microsoft.com/office/2007/relationships/media" Target="../media/media8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37.png"/><Relationship Id="rId2" Type="http://schemas.openxmlformats.org/officeDocument/2006/relationships/audio" Target="../media/media7.mp3"/><Relationship Id="rId16" Type="http://schemas.openxmlformats.org/officeDocument/2006/relationships/image" Target="../media/image36.png"/><Relationship Id="rId20" Type="http://schemas.openxmlformats.org/officeDocument/2006/relationships/image" Target="../media/image18.png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png"/><Relationship Id="rId10" Type="http://schemas.openxmlformats.org/officeDocument/2006/relationships/image" Target="../media/image13.png"/><Relationship Id="rId19" Type="http://schemas.openxmlformats.org/officeDocument/2006/relationships/image" Target="../media/image39.jpeg"/><Relationship Id="rId4" Type="http://schemas.openxmlformats.org/officeDocument/2006/relationships/audio" Target="../media/media8.mp3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571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2: ÔN TẬP</a:t>
            </a:r>
          </a:p>
          <a:p>
            <a:pPr algn="ctr">
              <a:lnSpc>
                <a:spcPct val="150000"/>
              </a:lnSpc>
            </a:pPr>
            <a:r>
              <a:rPr lang="en-US" sz="5400" b="1" spc="-1" dirty="0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endParaRPr lang="en-US" sz="48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Đọc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6725</TotalTime>
  <Words>184</Words>
  <Application>Microsoft Office PowerPoint</Application>
  <PresentationFormat>Custom</PresentationFormat>
  <Paragraphs>54</Paragraphs>
  <Slides>27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564</cp:revision>
  <dcterms:created xsi:type="dcterms:W3CDTF">2010-04-30T20:19:48Z</dcterms:created>
  <dcterms:modified xsi:type="dcterms:W3CDTF">2025-03-19T13:30:02Z</dcterms:modified>
  <dc:language>en-US</dc:language>
</cp:coreProperties>
</file>