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56" y="-46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F239-DF26-428B-6015-FA6E9960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4616-09F6-FDDD-2D29-B8BB7A814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C37BE-8E79-41E6-4990-3E047757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9138-DA3F-87A0-1F8F-33A2A71E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6C31C-81C0-222D-5291-99C56AED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9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E23534-FB76-4EAE-B910-CAF94610DE2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jpeg"/><Relationship Id="rId5" Type="http://schemas.openxmlformats.org/officeDocument/2006/relationships/image" Target="../media/image5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0.jpeg"/><Relationship Id="rId5" Type="http://schemas.openxmlformats.org/officeDocument/2006/relationships/image" Target="../media/image5.gif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png"/><Relationship Id="rId5" Type="http://schemas.openxmlformats.org/officeDocument/2006/relationships/image" Target="../media/image34.jpe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5.jpeg"/><Relationship Id="rId5" Type="http://schemas.openxmlformats.org/officeDocument/2006/relationships/image" Target="../media/image5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5.gif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2A7B3-4185-0371-A2BD-9E16A79A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3" y="342900"/>
            <a:ext cx="10972800" cy="6426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ACBA8-EB26-9707-EB49-972E4AA98829}"/>
              </a:ext>
            </a:extLst>
          </p:cNvPr>
          <p:cNvSpPr txBox="1"/>
          <p:nvPr/>
        </p:nvSpPr>
        <p:spPr>
          <a:xfrm>
            <a:off x="235268" y="88175"/>
            <a:ext cx="10852785" cy="118603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252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DŨNG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CCDC35-F492-32CE-091F-DAD2AD3C2D82}"/>
              </a:ext>
            </a:extLst>
          </p:cNvPr>
          <p:cNvCxnSpPr/>
          <p:nvPr/>
        </p:nvCxnSpPr>
        <p:spPr>
          <a:xfrm>
            <a:off x="4282441" y="1531776"/>
            <a:ext cx="2758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72CF85-EB3C-6B85-3170-9893331DF119}"/>
              </a:ext>
            </a:extLst>
          </p:cNvPr>
          <p:cNvSpPr txBox="1"/>
          <p:nvPr/>
        </p:nvSpPr>
        <p:spPr>
          <a:xfrm>
            <a:off x="-14963" y="2484453"/>
            <a:ext cx="10972800" cy="558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ÔN TẬP </a:t>
            </a:r>
            <a:r>
              <a:rPr lang="en-US" sz="4000" b="1" spc="-1" dirty="0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4000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endParaRPr lang="en-US" sz="486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86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#9Slide05 SVNUT Triumph" panose="00000500000000000000" pitchFamily="2" charset="0"/>
              </a:rPr>
              <a:t> </a:t>
            </a:r>
            <a:endParaRPr lang="en-US" sz="4860" dirty="0">
              <a:solidFill>
                <a:srgbClr val="00B050"/>
              </a:solidFill>
              <a:latin typeface="#9Slide05 SVNUT Triump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1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2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5560" r="13928" b="60102"/>
          <a:stretch/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3"/>
          <p:cNvSpPr/>
          <p:nvPr/>
        </p:nvSpPr>
        <p:spPr>
          <a:xfrm>
            <a:off x="734364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BẬC THANH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24760" y="8554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9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57080" y="1143000"/>
            <a:ext cx="950148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1"/>
          <p:cNvSpPr/>
          <p:nvPr/>
        </p:nvSpPr>
        <p:spPr>
          <a:xfrm>
            <a:off x="1192320" y="1928880"/>
            <a:ext cx="8232840" cy="12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KÍ HIỆU BÀN TAY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NHẠC ĐỆM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1981080" y="3139920"/>
            <a:ext cx="6784920" cy="251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3" descr="D:\GIÁO ÁN 1 2020-2021\HÌNH SOẠN GIÁO ÁN\Đọc nhạc\Picture2 - Copy.jpg"/>
          <p:cNvPicPr/>
          <p:nvPr/>
        </p:nvPicPr>
        <p:blipFill>
          <a:blip r:embed="rId5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  <p:pic>
        <p:nvPicPr>
          <p:cNvPr id="8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2475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86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1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7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Picture 9" descr="D:\GIÁO ÁN 1 2020-2021\HÌNH SOẠN GIÁO ÁN\Đọc nhạc\Picture2 - Copy (2) - Copy.jpg"/>
          <p:cNvPicPr/>
          <p:nvPr/>
        </p:nvPicPr>
        <p:blipFill>
          <a:blip r:embed="rId6">
            <a:lum contrast="10000"/>
          </a:blip>
          <a:stretch/>
        </p:blipFill>
        <p:spPr>
          <a:xfrm>
            <a:off x="628560" y="1000080"/>
            <a:ext cx="9637920" cy="4486320"/>
          </a:xfrm>
          <a:prstGeom prst="rect">
            <a:avLst/>
          </a:prstGeom>
          <a:ln w="0">
            <a:noFill/>
          </a:ln>
        </p:spPr>
      </p:pic>
      <p:pic>
        <p:nvPicPr>
          <p:cNvPr id="9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7" name="Content Placeholder 3"/>
          <p:cNvPicPr/>
          <p:nvPr/>
        </p:nvPicPr>
        <p:blipFill>
          <a:blip r:embed="rId3"/>
          <a:stretch/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308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Text Box 9"/>
          <p:cNvSpPr/>
          <p:nvPr/>
        </p:nvSpPr>
        <p:spPr>
          <a:xfrm>
            <a:off x="414360" y="19288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5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486320" y="1643040"/>
            <a:ext cx="6046920" cy="37670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hình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59480" y="1548000"/>
                    <a:ext cx="179280" cy="99000"/>
                    <a:chOff x="9159480" y="1548000"/>
                    <a:chExt cx="179280" cy="9900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59480" y="1548000"/>
                      <a:ext cx="17928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240" y="1565640"/>
                      <a:ext cx="15012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799480" y="1548000"/>
                    <a:ext cx="201600" cy="99000"/>
                    <a:chOff x="8799480" y="1548000"/>
                    <a:chExt cx="201600" cy="9900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799480" y="1548000"/>
                      <a:ext cx="2016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8560" y="1565640"/>
                      <a:ext cx="16380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4480" y="1548000"/>
                    <a:ext cx="178200" cy="99000"/>
                    <a:chOff x="8484480" y="1548000"/>
                    <a:chExt cx="178200" cy="9900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4480" y="1548000"/>
                      <a:ext cx="1782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498880" y="1565640"/>
                      <a:ext cx="14904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7760" y="1548000"/>
                    <a:ext cx="200160" cy="99000"/>
                    <a:chOff x="8177760" y="1548000"/>
                    <a:chExt cx="200160" cy="9900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7760" y="1548000"/>
                      <a:ext cx="2001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480" y="1565640"/>
                      <a:ext cx="16236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50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0080" y="1548000"/>
                    <a:ext cx="183960" cy="99000"/>
                    <a:chOff x="7840080" y="1548000"/>
                    <a:chExt cx="183960" cy="9900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0080" y="1548000"/>
                      <a:ext cx="1839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4840" y="1565640"/>
                      <a:ext cx="15408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6000" y="1544760"/>
                    <a:ext cx="215280" cy="101880"/>
                    <a:chOff x="7506000" y="1544760"/>
                    <a:chExt cx="2152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600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580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8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5960" y="1544760"/>
                    <a:ext cx="169920" cy="101880"/>
                    <a:chOff x="718596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59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1992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1440" y="1544760"/>
                    <a:ext cx="166320" cy="101880"/>
                    <a:chOff x="684144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1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6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4360" y="1544760"/>
                    <a:ext cx="209160" cy="101880"/>
                    <a:chOff x="6534360" y="1544760"/>
                    <a:chExt cx="2091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4360" y="1544760"/>
                      <a:ext cx="209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056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2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4880" y="1544760"/>
                    <a:ext cx="224640" cy="101880"/>
                    <a:chOff x="6194880" y="1544760"/>
                    <a:chExt cx="22464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4880" y="1544760"/>
                      <a:ext cx="2246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040" y="1562760"/>
                      <a:ext cx="182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51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2680" y="1544760"/>
                    <a:ext cx="219960" cy="101880"/>
                    <a:chOff x="5872680" y="1544760"/>
                    <a:chExt cx="21996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2680" y="1544760"/>
                      <a:ext cx="219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89600" y="1562760"/>
                      <a:ext cx="183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91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560"/>
                    <a:ext cx="218160" cy="99720"/>
                    <a:chOff x="5598720" y="1546560"/>
                    <a:chExt cx="218160" cy="9972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560"/>
                      <a:ext cx="2181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840"/>
                      <a:ext cx="1771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7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000" y="1546560"/>
                    <a:ext cx="203760" cy="99720"/>
                    <a:chOff x="5292000" y="1546560"/>
                    <a:chExt cx="203760" cy="9972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00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8560" y="1563840"/>
                      <a:ext cx="1706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7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1240" y="1546560"/>
                    <a:ext cx="185760" cy="99720"/>
                    <a:chOff x="4971240" y="1546560"/>
                    <a:chExt cx="185760" cy="997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1240" y="1546560"/>
                      <a:ext cx="185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8520" y="1563840"/>
                      <a:ext cx="1508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39680" y="1546560"/>
                    <a:ext cx="196200" cy="99720"/>
                    <a:chOff x="4639680" y="1546560"/>
                    <a:chExt cx="196200" cy="997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39680" y="1546560"/>
                      <a:ext cx="19620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5520" y="1563840"/>
                      <a:ext cx="16416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7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8480" y="1546560"/>
                    <a:ext cx="203760" cy="99720"/>
                    <a:chOff x="4308480" y="1546560"/>
                    <a:chExt cx="203760" cy="997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848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200" y="1563840"/>
                      <a:ext cx="1656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3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7440" y="1543320"/>
                    <a:ext cx="181800" cy="102960"/>
                    <a:chOff x="3997440" y="1543320"/>
                    <a:chExt cx="18180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744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184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4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5720" y="1543320"/>
                    <a:ext cx="206640" cy="102960"/>
                    <a:chOff x="3645720" y="1543320"/>
                    <a:chExt cx="20664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5720" y="1543320"/>
                      <a:ext cx="206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444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120" y="1543320"/>
                    <a:ext cx="201240" cy="102960"/>
                    <a:chOff x="3327120" y="1543320"/>
                    <a:chExt cx="2012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120" y="1543320"/>
                      <a:ext cx="2012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2960" y="1560960"/>
                      <a:ext cx="168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1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3200" y="1543320"/>
                    <a:ext cx="188280" cy="102960"/>
                    <a:chOff x="3013200" y="1543320"/>
                    <a:chExt cx="18828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3200" y="1543320"/>
                      <a:ext cx="188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012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41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5680" y="1543320"/>
                    <a:ext cx="181800" cy="102960"/>
                    <a:chOff x="2695680" y="1543320"/>
                    <a:chExt cx="1818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568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0972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4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080" y="1543320"/>
                    <a:ext cx="191520" cy="102960"/>
                    <a:chOff x="2359080" y="1543320"/>
                    <a:chExt cx="19152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080" y="1543320"/>
                      <a:ext cx="191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000" y="1560960"/>
                      <a:ext cx="155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6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Content Placeholder 3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11160" y="1730520"/>
            <a:ext cx="7620120" cy="378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3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48" name="Text Box 9"/>
          <p:cNvSpPr/>
          <p:nvPr/>
        </p:nvSpPr>
        <p:spPr>
          <a:xfrm>
            <a:off x="1700280" y="1071720"/>
            <a:ext cx="34290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 dirty="0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6821</TotalTime>
  <Words>147</Words>
  <Application>Microsoft Office PowerPoint</Application>
  <PresentationFormat>Custom</PresentationFormat>
  <Paragraphs>41</Paragraphs>
  <Slides>17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#9Slide05 SVNUT Triumph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Đinh Thị Thanh Mai</cp:lastModifiedBy>
  <cp:revision>574</cp:revision>
  <dcterms:created xsi:type="dcterms:W3CDTF">2010-04-30T20:19:48Z</dcterms:created>
  <dcterms:modified xsi:type="dcterms:W3CDTF">2025-03-19T13:31:17Z</dcterms:modified>
  <dc:language>en-US</dc:language>
</cp:coreProperties>
</file>