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56" y="72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F239-DF26-428B-6015-FA6E9960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4616-09F6-FDDD-2D29-B8BB7A81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37BE-8E79-41E6-4990-3E047757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9138-DA3F-87A0-1F8F-33A2A71E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6C31C-81C0-222D-5291-99C56AED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5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5.gif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5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jpeg"/><Relationship Id="rId5" Type="http://schemas.openxmlformats.org/officeDocument/2006/relationships/image" Target="../media/image5.gif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5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2A7B3-4185-0371-A2BD-9E16A7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" y="342900"/>
            <a:ext cx="10972800" cy="6426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ACBA8-EB26-9707-EB49-972E4AA98829}"/>
              </a:ext>
            </a:extLst>
          </p:cNvPr>
          <p:cNvSpPr txBox="1"/>
          <p:nvPr/>
        </p:nvSpPr>
        <p:spPr>
          <a:xfrm>
            <a:off x="235268" y="88175"/>
            <a:ext cx="10852785" cy="11860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52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CDC35-F492-32CE-091F-DAD2AD3C2D82}"/>
              </a:ext>
            </a:extLst>
          </p:cNvPr>
          <p:cNvCxnSpPr/>
          <p:nvPr/>
        </p:nvCxnSpPr>
        <p:spPr>
          <a:xfrm>
            <a:off x="4282441" y="1531776"/>
            <a:ext cx="2758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72CF85-EB3C-6B85-3170-9893331DF119}"/>
              </a:ext>
            </a:extLst>
          </p:cNvPr>
          <p:cNvSpPr txBox="1"/>
          <p:nvPr/>
        </p:nvSpPr>
        <p:spPr>
          <a:xfrm>
            <a:off x="-14963" y="2484453"/>
            <a:ext cx="10972800" cy="334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6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4: VẬN DỤNG SÁNG TẠO</a:t>
            </a:r>
            <a:endParaRPr lang="en-US" sz="48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60" b="1" dirty="0">
                <a:solidFill>
                  <a:srgbClr val="FF0000"/>
                </a:solidFill>
                <a:latin typeface="#9Slide05 SVNUT Triumph" panose="00000500000000000000" pitchFamily="2" charset="0"/>
              </a:rPr>
              <a:t> </a:t>
            </a:r>
            <a:endParaRPr lang="en-US" sz="4860" dirty="0">
              <a:solidFill>
                <a:srgbClr val="00B050"/>
              </a:solidFill>
              <a:latin typeface="#9Slide05 SVNUT Triump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  <p:sp>
        <p:nvSpPr>
          <p:cNvPr id="260" name="Text Box 9"/>
          <p:cNvSpPr/>
          <p:nvPr/>
        </p:nvSpPr>
        <p:spPr>
          <a:xfrm>
            <a:off x="890640" y="135000"/>
            <a:ext cx="35002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LUẬT CHƠI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67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71480" y="1214280"/>
            <a:ext cx="950112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2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291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2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1986120" y="2786040"/>
            <a:ext cx="793440" cy="714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00520" y="2714760"/>
            <a:ext cx="714600" cy="785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2716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5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415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6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205740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7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343320" y="480996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8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9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27236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2714760"/>
            <a:ext cx="714240" cy="785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72160" y="4786200"/>
            <a:ext cx="714240" cy="7146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4857840"/>
            <a:ext cx="714240" cy="71424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05" name="Rectangle 1"/>
          <p:cNvSpPr/>
          <p:nvPr/>
        </p:nvSpPr>
        <p:spPr>
          <a:xfrm>
            <a:off x="1365480" y="2571840"/>
            <a:ext cx="81050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SẮC THÁI TO – NHỎ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8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19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486080" y="44290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343160" y="2286000"/>
            <a:ext cx="579240" cy="928800"/>
          </a:xfrm>
          <a:prstGeom prst="rect">
            <a:avLst/>
          </a:prstGeom>
          <a:ln w="0">
            <a:noFill/>
          </a:ln>
        </p:spPr>
      </p:pic>
      <p:pic>
        <p:nvPicPr>
          <p:cNvPr id="1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3" name="Rectangle 1"/>
          <p:cNvSpPr/>
          <p:nvPr/>
        </p:nvSpPr>
        <p:spPr>
          <a:xfrm>
            <a:off x="1510920" y="2643120"/>
            <a:ext cx="78415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SẮC THÁI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TO – NHỎ THEO Ý THÍCH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8" name="Rectangle 7"/>
          <p:cNvSpPr/>
          <p:nvPr/>
        </p:nvSpPr>
        <p:spPr>
          <a:xfrm>
            <a:off x="2414520" y="785880"/>
            <a:ext cx="592956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VẬN DỤNG SÁNG TẠO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TO –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6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701120" y="29289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163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15080" y="2857680"/>
            <a:ext cx="401400" cy="64260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2857680"/>
            <a:ext cx="401760" cy="6426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129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20032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8636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201240" y="4857840"/>
            <a:ext cx="401400" cy="642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2857680"/>
            <a:ext cx="357120" cy="421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48656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3" name="Content Placeholder 3"/>
          <p:cNvPicPr/>
          <p:nvPr/>
        </p:nvPicPr>
        <p:blipFill>
          <a:blip r:embed="rId3"/>
          <a:stretch/>
        </p:blipFill>
        <p:spPr>
          <a:xfrm>
            <a:off x="334800" y="2066760"/>
            <a:ext cx="3799080" cy="3584880"/>
          </a:xfrm>
          <a:prstGeom prst="rect">
            <a:avLst/>
          </a:prstGeom>
          <a:ln w="0">
            <a:noFill/>
          </a:ln>
        </p:spPr>
      </p:pic>
      <p:sp>
        <p:nvSpPr>
          <p:cNvPr id="364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9" name="Text Box 9"/>
          <p:cNvSpPr/>
          <p:nvPr/>
        </p:nvSpPr>
        <p:spPr>
          <a:xfrm>
            <a:off x="414360" y="18334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1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057560" y="1857240"/>
            <a:ext cx="6475680" cy="3648240"/>
          </a:xfrm>
          <a:prstGeom prst="rect">
            <a:avLst/>
          </a:prstGeom>
          <a:ln w="0">
            <a:noFill/>
          </a:ln>
        </p:spPr>
      </p:pic>
      <p:sp>
        <p:nvSpPr>
          <p:cNvPr id="372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Text Box 9"/>
          <p:cNvSpPr/>
          <p:nvPr/>
        </p:nvSpPr>
        <p:spPr>
          <a:xfrm>
            <a:off x="415800" y="2795760"/>
            <a:ext cx="314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Vận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dụng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sáng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tạo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Text Box 10"/>
          <p:cNvSpPr/>
          <p:nvPr/>
        </p:nvSpPr>
        <p:spPr>
          <a:xfrm>
            <a:off x="2986200" y="3152880"/>
            <a:ext cx="19288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Trò chơi tiết tấu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0200" y="1547640"/>
                    <a:ext cx="180000" cy="99360"/>
                    <a:chOff x="9160200" y="1547640"/>
                    <a:chExt cx="180000" cy="9936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0200" y="1547640"/>
                      <a:ext cx="180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960" y="1565280"/>
                      <a:ext cx="1504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0560" y="1547640"/>
                    <a:ext cx="200880" cy="99360"/>
                    <a:chOff x="8800560" y="1547640"/>
                    <a:chExt cx="200880" cy="9936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0560" y="1547640"/>
                      <a:ext cx="200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9280" y="1565280"/>
                      <a:ext cx="163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5920" y="1547640"/>
                    <a:ext cx="178200" cy="99360"/>
                    <a:chOff x="8485920" y="1547640"/>
                    <a:chExt cx="178200" cy="993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5920" y="1547640"/>
                      <a:ext cx="1782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0320" y="1565280"/>
                      <a:ext cx="149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8480" y="1547640"/>
                    <a:ext cx="199440" cy="99360"/>
                    <a:chOff x="8178480" y="1547640"/>
                    <a:chExt cx="199440" cy="993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8480" y="1547640"/>
                      <a:ext cx="19944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840" y="1565280"/>
                      <a:ext cx="162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9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1520" y="1547640"/>
                    <a:ext cx="183960" cy="99360"/>
                    <a:chOff x="7841520" y="1547640"/>
                    <a:chExt cx="183960" cy="993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1520" y="1547640"/>
                      <a:ext cx="1839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6280" y="1565280"/>
                      <a:ext cx="154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7080" y="1544760"/>
                    <a:ext cx="214200" cy="101880"/>
                    <a:chOff x="7507080" y="1544760"/>
                    <a:chExt cx="2142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708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6880" y="1562760"/>
                      <a:ext cx="1738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7400" y="1544760"/>
                    <a:ext cx="169920" cy="101880"/>
                    <a:chOff x="718740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74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07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2520" y="1544760"/>
                    <a:ext cx="166320" cy="101880"/>
                    <a:chOff x="684252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25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76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6160" y="1544760"/>
                    <a:ext cx="207360" cy="101880"/>
                    <a:chOff x="6536160" y="1544760"/>
                    <a:chExt cx="2073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6160" y="1544760"/>
                      <a:ext cx="2073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2360" y="1562760"/>
                      <a:ext cx="173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5600" y="1544760"/>
                    <a:ext cx="223920" cy="101880"/>
                    <a:chOff x="6195600" y="1544760"/>
                    <a:chExt cx="2239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5600" y="1544760"/>
                      <a:ext cx="223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760" y="1562760"/>
                      <a:ext cx="181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3400" y="1544760"/>
                    <a:ext cx="219240" cy="101880"/>
                    <a:chOff x="5873400" y="1544760"/>
                    <a:chExt cx="2192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3400" y="1544760"/>
                      <a:ext cx="219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032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5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200"/>
                    <a:ext cx="218160" cy="100080"/>
                    <a:chOff x="5598720" y="1546200"/>
                    <a:chExt cx="218160" cy="10008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200"/>
                      <a:ext cx="2181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480"/>
                      <a:ext cx="1771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64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720" y="1546200"/>
                    <a:ext cx="203040" cy="100080"/>
                    <a:chOff x="5292720" y="1546200"/>
                    <a:chExt cx="203040" cy="10008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72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9280" y="1563480"/>
                      <a:ext cx="1699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2680" y="1546200"/>
                    <a:ext cx="185760" cy="100080"/>
                    <a:chOff x="4972680" y="1546200"/>
                    <a:chExt cx="185760" cy="1000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2680" y="1546200"/>
                      <a:ext cx="1857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9960" y="1563480"/>
                      <a:ext cx="1508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0400" y="1546200"/>
                    <a:ext cx="195480" cy="100080"/>
                    <a:chOff x="4640400" y="1546200"/>
                    <a:chExt cx="195480" cy="1000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0400" y="1546200"/>
                      <a:ext cx="19548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6240" y="1563480"/>
                      <a:ext cx="1634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5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9200" y="1546200"/>
                    <a:ext cx="203040" cy="100080"/>
                    <a:chOff x="4309200" y="1546200"/>
                    <a:chExt cx="203040" cy="1000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920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920" y="1563480"/>
                      <a:ext cx="16488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8160" y="1543320"/>
                    <a:ext cx="181080" cy="102960"/>
                    <a:chOff x="3998160" y="1543320"/>
                    <a:chExt cx="18108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816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2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6440" y="1543320"/>
                    <a:ext cx="205920" cy="102960"/>
                    <a:chOff x="3646440" y="1543320"/>
                    <a:chExt cx="20592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6440" y="1543320"/>
                      <a:ext cx="205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5160" y="1560960"/>
                      <a:ext cx="167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840" y="1543320"/>
                    <a:ext cx="200520" cy="102960"/>
                    <a:chOff x="3327840" y="1543320"/>
                    <a:chExt cx="2005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840" y="1543320"/>
                      <a:ext cx="200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332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4640" y="1543320"/>
                    <a:ext cx="186840" cy="102960"/>
                    <a:chOff x="3014640" y="1543320"/>
                    <a:chExt cx="1868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4640" y="1543320"/>
                      <a:ext cx="186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1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7120" y="1543320"/>
                    <a:ext cx="180360" cy="102960"/>
                    <a:chOff x="2697120" y="1543320"/>
                    <a:chExt cx="1803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7120" y="1543320"/>
                      <a:ext cx="180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1160" y="1560960"/>
                      <a:ext cx="150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440" y="1543320"/>
                    <a:ext cx="191160" cy="102960"/>
                    <a:chOff x="2359440" y="1543320"/>
                    <a:chExt cx="191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440" y="1543320"/>
                      <a:ext cx="191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360" y="1560960"/>
                      <a:ext cx="155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Picture 8" descr="D:\GIÁO ÁN 1 2020-2021\HÌNH SOẠN GIÁO ÁN\Học hát\Vào rừng hoa\Picture1 - Copy.jpg"/>
          <p:cNvPicPr/>
          <p:nvPr/>
        </p:nvPicPr>
        <p:blipFill>
          <a:blip r:embed="rId14">
            <a:lum contrast="10000"/>
          </a:blip>
          <a:srcRect l="7031" t="17707" r="38283" b="62501"/>
          <a:stretch/>
        </p:blipFill>
        <p:spPr>
          <a:xfrm>
            <a:off x="2629080" y="1714680"/>
            <a:ext cx="6000480" cy="17856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Vào rừng hoa\Picture1 - Copy - Copy.jpg"/>
          <p:cNvPicPr/>
          <p:nvPr/>
        </p:nvPicPr>
        <p:blipFill>
          <a:blip r:embed="rId15">
            <a:lum contrast="10000"/>
          </a:blip>
          <a:stretch/>
        </p:blipFill>
        <p:spPr>
          <a:xfrm>
            <a:off x="1914480" y="3571920"/>
            <a:ext cx="7429680" cy="178596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Content Placeholder 3"/>
          <p:cNvPicPr/>
          <p:nvPr/>
        </p:nvPicPr>
        <p:blipFill>
          <a:blip r:embed="rId16">
            <a:lum contrast="20000"/>
          </a:blip>
          <a:stretch/>
        </p:blipFill>
        <p:spPr>
          <a:xfrm>
            <a:off x="1811160" y="1785960"/>
            <a:ext cx="7620120" cy="373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52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TRÒ CHƠI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Text Box 10"/>
          <p:cNvSpPr/>
          <p:nvPr/>
        </p:nvSpPr>
        <p:spPr>
          <a:xfrm>
            <a:off x="557280" y="1857240"/>
            <a:ext cx="5929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PHÍM ĐÀN VUI NHỘN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6974</TotalTime>
  <Words>170</Words>
  <Application>Microsoft Office PowerPoint</Application>
  <PresentationFormat>Custom</PresentationFormat>
  <Paragraphs>48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#9Slide05 SVNUT Triumph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Đinh Thị Thanh Mai</cp:lastModifiedBy>
  <cp:revision>588</cp:revision>
  <dcterms:created xsi:type="dcterms:W3CDTF">2010-04-30T20:19:48Z</dcterms:created>
  <dcterms:modified xsi:type="dcterms:W3CDTF">2025-03-19T13:32:23Z</dcterms:modified>
  <dc:language>en-US</dc:language>
</cp:coreProperties>
</file>