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6.pn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8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.gif"/><Relationship Id="rId17" Type="http://schemas.openxmlformats.org/officeDocument/2006/relationships/image" Target="../media/image23.jpeg"/><Relationship Id="rId2" Type="http://schemas.openxmlformats.org/officeDocument/2006/relationships/image" Target="../media/image6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5" Type="http://schemas.openxmlformats.org/officeDocument/2006/relationships/image" Target="../media/image21.jpeg"/><Relationship Id="rId10" Type="http://schemas.openxmlformats.org/officeDocument/2006/relationships/image" Target="../media/image15.png"/><Relationship Id="rId4" Type="http://schemas.openxmlformats.org/officeDocument/2006/relationships/image" Target="../media/image8.jpe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334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48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5: HỌC HÁT TỔ QUỐC TA </a:t>
            </a:r>
            <a:endParaRPr lang="en-US" sz="48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6"/>
          <a:srcRect t="15144" r="788"/>
          <a:stretch/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6567" t="16669" r="7300" b="66219"/>
          <a:stretch/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308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6"/>
          <a:srcRect r="599"/>
          <a:stretch/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36462" r="8028" b="46876"/>
          <a:stretch/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035" y="112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6"/>
          <a:srcRect b="8824"/>
          <a:stretch/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16669" r="8028" b="46876"/>
          <a:stretch/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6"/>
          <a:stretch/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56255" r="8028" b="27083"/>
          <a:stretch/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05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6"/>
          <a:srcRect l="10008" r="19932"/>
          <a:stretch/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961" t="75007" r="8622" b="8331"/>
          <a:stretch/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9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6"/>
          <a:srcRect r="869"/>
          <a:stretch/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300" t="56255" r="7300" b="8331"/>
          <a:stretch/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5626" y="43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4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2191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1512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5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340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430200" y="1785960"/>
            <a:ext cx="10144080" cy="3860640"/>
          </a:xfrm>
          <a:prstGeom prst="rect">
            <a:avLst/>
          </a:prstGeom>
          <a:ln w="0">
            <a:noFill/>
          </a:ln>
        </p:spPr>
      </p:pic>
      <p:sp>
        <p:nvSpPr>
          <p:cNvPr id="499" name="Rectangle 7"/>
          <p:cNvSpPr/>
          <p:nvPr/>
        </p:nvSpPr>
        <p:spPr>
          <a:xfrm>
            <a:off x="3271680" y="164304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Text Box 9"/>
          <p:cNvSpPr/>
          <p:nvPr/>
        </p:nvSpPr>
        <p:spPr>
          <a:xfrm>
            <a:off x="62856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4"/>
          <a:srcRect b="5005"/>
          <a:stretch/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5"/>
          <a:srcRect l="27138" r="24030"/>
          <a:stretch/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1160640" y="141120"/>
            <a:ext cx="30081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096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414440" y="1143000"/>
            <a:ext cx="8358120" cy="121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nhắc lại âm thanh bằng âm “La”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4"/>
          <a:stretch/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5"/>
          <a:stretch/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942840" y="10476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Ở chủ đề 1 các bạn Đô – Rê – Mi đã được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 tham quan ở đâu?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1280" y="1547280"/>
                    <a:ext cx="180360" cy="99720"/>
                    <a:chOff x="9161280" y="1547280"/>
                    <a:chExt cx="180360" cy="9972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1280" y="1547280"/>
                      <a:ext cx="1803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6040" y="15649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1280" y="1547280"/>
                    <a:ext cx="200160" cy="99720"/>
                    <a:chOff x="8801280" y="1547280"/>
                    <a:chExt cx="200160" cy="9972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1280" y="1547280"/>
                      <a:ext cx="200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0000" y="1564920"/>
                      <a:ext cx="1623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87360" y="1547280"/>
                    <a:ext cx="178200" cy="99720"/>
                    <a:chOff x="8487360" y="1547280"/>
                    <a:chExt cx="178200" cy="9972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7360" y="1547280"/>
                      <a:ext cx="178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1760" y="15649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79200" y="1547280"/>
                    <a:ext cx="198720" cy="99720"/>
                    <a:chOff x="8179200" y="1547280"/>
                    <a:chExt cx="198720" cy="9972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9200" y="1547280"/>
                      <a:ext cx="19872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7560" y="1564920"/>
                      <a:ext cx="1612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2960" y="1547280"/>
                    <a:ext cx="183960" cy="99720"/>
                    <a:chOff x="7842960" y="1547280"/>
                    <a:chExt cx="183960" cy="9972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2960" y="1547280"/>
                      <a:ext cx="1839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57720" y="1564920"/>
                      <a:ext cx="1540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7800" y="1544760"/>
                    <a:ext cx="213480" cy="101880"/>
                    <a:chOff x="7507800" y="1544760"/>
                    <a:chExt cx="2134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7800" y="1544760"/>
                      <a:ext cx="213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7240" y="1562760"/>
                      <a:ext cx="173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5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88480" y="1544760"/>
                    <a:ext cx="169920" cy="101880"/>
                    <a:chOff x="718848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84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18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3960" y="1544760"/>
                    <a:ext cx="166320" cy="101880"/>
                    <a:chOff x="68439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9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590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37600" y="1544760"/>
                    <a:ext cx="205920" cy="101880"/>
                    <a:chOff x="6537600" y="1544760"/>
                    <a:chExt cx="20592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7600" y="1544760"/>
                      <a:ext cx="205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3440" y="1562760"/>
                      <a:ext cx="172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9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6320" y="1544760"/>
                    <a:ext cx="223200" cy="101880"/>
                    <a:chOff x="6196320" y="1544760"/>
                    <a:chExt cx="2232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6320" y="1544760"/>
                      <a:ext cx="223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6480" y="1562760"/>
                      <a:ext cx="181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7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4120" y="1544760"/>
                    <a:ext cx="218520" cy="101880"/>
                    <a:chOff x="5874120" y="1544760"/>
                    <a:chExt cx="2185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4120" y="1544760"/>
                      <a:ext cx="218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1040" y="1562760"/>
                      <a:ext cx="1828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22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5840"/>
                    <a:ext cx="218160" cy="100440"/>
                    <a:chOff x="5598720" y="1545840"/>
                    <a:chExt cx="218160" cy="10044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5840"/>
                      <a:ext cx="2181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3120"/>
                      <a:ext cx="1771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46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3440" y="1545840"/>
                    <a:ext cx="202320" cy="100440"/>
                    <a:chOff x="5293440" y="1545840"/>
                    <a:chExt cx="202320" cy="10044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344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0000" y="1563120"/>
                      <a:ext cx="169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48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4120" y="1545840"/>
                    <a:ext cx="185760" cy="100440"/>
                    <a:chOff x="4974120" y="1545840"/>
                    <a:chExt cx="185760" cy="10044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4120" y="1545840"/>
                      <a:ext cx="185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1400" y="156312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1120" y="1545840"/>
                    <a:ext cx="194760" cy="100440"/>
                    <a:chOff x="4641120" y="1545840"/>
                    <a:chExt cx="194760" cy="10044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1120" y="1545840"/>
                      <a:ext cx="194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6600" y="156312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50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09920" y="1545840"/>
                    <a:ext cx="202320" cy="100440"/>
                    <a:chOff x="4309920" y="1545840"/>
                    <a:chExt cx="202320" cy="10044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992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8640" y="156312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2012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8520" y="1543320"/>
                    <a:ext cx="180720" cy="102960"/>
                    <a:chOff x="3998520" y="1543320"/>
                    <a:chExt cx="1807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8520" y="1543320"/>
                      <a:ext cx="180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2920" y="1560960"/>
                      <a:ext cx="151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2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7160" y="1543320"/>
                    <a:ext cx="205200" cy="102960"/>
                    <a:chOff x="3647160" y="1543320"/>
                    <a:chExt cx="20520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7160" y="1543320"/>
                      <a:ext cx="205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588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9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8560" y="1543320"/>
                    <a:ext cx="199800" cy="102960"/>
                    <a:chOff x="3328560" y="1543320"/>
                    <a:chExt cx="19980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8560" y="1543320"/>
                      <a:ext cx="199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4040" y="156096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8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5720" y="1543320"/>
                    <a:ext cx="185760" cy="102960"/>
                    <a:chOff x="3015720" y="1543320"/>
                    <a:chExt cx="1857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572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228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8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698200" y="1543320"/>
                    <a:ext cx="179280" cy="102960"/>
                    <a:chOff x="2698200" y="1543320"/>
                    <a:chExt cx="17928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8200" y="1543320"/>
                      <a:ext cx="179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18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417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0160" y="1543320"/>
                    <a:ext cx="190440" cy="102960"/>
                    <a:chOff x="2360160" y="1543320"/>
                    <a:chExt cx="19044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0160" y="1543320"/>
                      <a:ext cx="190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7080" y="1560960"/>
                      <a:ext cx="154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30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3">
            <a:lum contrast="20000"/>
          </a:blip>
          <a:stretch/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7">
            <a:lum contrast="20000"/>
          </a:blip>
          <a:stretch/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8"/>
          <a:stretch/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349" name="Text Box 9"/>
          <p:cNvSpPr/>
          <p:nvPr/>
        </p:nvSpPr>
        <p:spPr>
          <a:xfrm>
            <a:off x="628560" y="12142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0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6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76200"/>
            <a:ext cx="609600" cy="609600"/>
          </a:xfrm>
          <a:prstGeom prst="rect">
            <a:avLst/>
          </a:prstGeom>
        </p:spPr>
      </p:pic>
      <p:pic>
        <p:nvPicPr>
          <p:cNvPr id="3" name="BEAT TỔ QUỐC T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645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4">
            <a:lum contrast="30000"/>
          </a:blip>
          <a:srcRect t="17092"/>
          <a:stretch/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4"/>
          <a:stretch/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7103</TotalTime>
  <Words>312</Words>
  <Application>Microsoft Office PowerPoint</Application>
  <PresentationFormat>Custom</PresentationFormat>
  <Paragraphs>79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#9Slide05 SVNUT Triumph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587</cp:revision>
  <dcterms:created xsi:type="dcterms:W3CDTF">2010-04-30T20:19:48Z</dcterms:created>
  <dcterms:modified xsi:type="dcterms:W3CDTF">2025-03-19T13:32:57Z</dcterms:modified>
  <dc:language>en-US</dc:language>
</cp:coreProperties>
</file>