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76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2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wav"/><Relationship Id="rId7" Type="http://schemas.openxmlformats.org/officeDocument/2006/relationships/image" Target="../media/image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wav"/><Relationship Id="rId7" Type="http://schemas.openxmlformats.org/officeDocument/2006/relationships/image" Target="../media/image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jpeg"/><Relationship Id="rId5" Type="http://schemas.openxmlformats.org/officeDocument/2006/relationships/image" Target="../media/image5.gif"/><Relationship Id="rId4" Type="http://schemas.openxmlformats.org/officeDocument/2006/relationships/image" Target="../media/image19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jpeg"/><Relationship Id="rId5" Type="http://schemas.openxmlformats.org/officeDocument/2006/relationships/image" Target="../media/image5.gif"/><Relationship Id="rId10" Type="http://schemas.openxmlformats.org/officeDocument/2006/relationships/image" Target="../media/image18.png"/><Relationship Id="rId4" Type="http://schemas.openxmlformats.org/officeDocument/2006/relationships/image" Target="../media/image19.jpe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5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71370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50145" y="2057400"/>
            <a:ext cx="10972800" cy="446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8: NGHE NHẠC QUỐC CA</a:t>
            </a:r>
          </a:p>
          <a:p>
            <a:pPr algn="ctr">
              <a:lnSpc>
                <a:spcPct val="150000"/>
              </a:lnSpc>
            </a:pPr>
            <a:r>
              <a:rPr lang="en-US" sz="486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NHẠC CỤ TRỐNG CON </a:t>
            </a:r>
            <a:endParaRPr lang="en-US" sz="48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9156" t="47836" r="63382" b="42065"/>
          <a:stretch/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10955" t="61956" r="67140" b="25465"/>
          <a:stretch/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7"/>
          <a:stretch/>
        </p:blipFill>
        <p:spPr>
          <a:xfrm>
            <a:off x="1700280" y="328608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8"/>
          <a:stretch/>
        </p:blipFill>
        <p:spPr>
          <a:xfrm>
            <a:off x="7129440" y="3214800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t="54171" b="10415"/>
          <a:stretch/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31567" r="9986" b="59378"/>
          <a:stretch/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7"/>
          <a:stretch/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8"/>
          <a:stretch/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7"/>
          <a:stretch/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8"/>
          <a:stretch/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7"/>
          <a:stretch/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20800" r="9986" b="70702"/>
          <a:stretch/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7"/>
          <a:stretch/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7"/>
          <a:stretch/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8"/>
          <a:stretch/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8"/>
          <a:stretch/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8"/>
          <a:stretch/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9"/>
          <a:srcRect l="38037" t="19936" r="39101" b="36639"/>
          <a:stretch/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4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6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4"/>
          <a:stretch/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5"/>
          <a:stretch/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7630</TotalTime>
  <Words>141</Words>
  <Application>Microsoft Office PowerPoint</Application>
  <PresentationFormat>Custom</PresentationFormat>
  <Paragraphs>39</Paragraphs>
  <Slides>15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#9Slide05 SVNUT Triumph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610</cp:revision>
  <dcterms:created xsi:type="dcterms:W3CDTF">2010-04-30T20:19:48Z</dcterms:created>
  <dcterms:modified xsi:type="dcterms:W3CDTF">2025-03-19T13:36:58Z</dcterms:modified>
  <dc:language>en-US</dc:language>
</cp:coreProperties>
</file>